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7"/>
  </p:notesMasterIdLst>
  <p:sldIdLst>
    <p:sldId id="259" r:id="rId5"/>
    <p:sldId id="260" r:id="rId6"/>
  </p:sldIdLst>
  <p:sldSz cx="7775575" cy="100441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860CB04-6C53-C68E-EB10-70CA5A4EE083}" name="Kurose, Yoko" initials="KY" userId="S::KuroseY@pfizer.com::6a23f5ce-ab4c-46ec-956d-7870e3aef35f" providerId="AD"/>
  <p188:author id="{5C717E57-9AD3-B529-00D1-0FEF091B57D8}" name="Keigo Mizutani" initials="KM" userId="S::keigo.2.mizutani_gsk.com#ext#@pfizer.onmicrosoft.com::7b30aaf8-5061-4bfc-993b-fd064731f84f" providerId="AD"/>
  <p188:author id="{94708F5D-C2AB-A7E6-09EA-6A501E71E9F5}" name="Inaizumi, Keiichi" initials="IK" userId="S::inaizuk@pfizer.com::3cdcc0ee-4389-414e-89ed-3c397c22f899" providerId="AD"/>
  <p188:author id="{77E0ADBB-F239-A00E-9882-E3DA1A9AD34F}" name="Inaizumi, Keiichi" initials="IK" userId="S::InaizuK@pfizer.com::3cdcc0ee-4389-414e-89ed-3c397c22f899" providerId="AD"/>
  <p188:author id="{7CE91DDA-2312-024E-6A43-7F5E5BC72FC9}" name="Shin Nishikawa" initials="SN" userId="Shin Nishikawa"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6F5C69-B5D7-4DCF-88F7-F6774C67A127}" v="4" dt="2023-03-15T09:58:19.3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1296" y="-19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 Id="rId14"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in Nishikawa" userId="f27f6c02-6eab-4c83-9ea2-23c4cfc0f3fb" providerId="ADAL" clId="{10BDE9F9-E119-495A-B1B0-E6BCE7F1E7A4}"/>
    <pc:docChg chg="undo custSel modSld">
      <pc:chgData name="Shin Nishikawa" userId="f27f6c02-6eab-4c83-9ea2-23c4cfc0f3fb" providerId="ADAL" clId="{10BDE9F9-E119-495A-B1B0-E6BCE7F1E7A4}" dt="2023-03-08T10:09:31.621" v="148" actId="1038"/>
      <pc:docMkLst>
        <pc:docMk/>
      </pc:docMkLst>
      <pc:sldChg chg="addSp modSp mod">
        <pc:chgData name="Shin Nishikawa" userId="f27f6c02-6eab-4c83-9ea2-23c4cfc0f3fb" providerId="ADAL" clId="{10BDE9F9-E119-495A-B1B0-E6BCE7F1E7A4}" dt="2023-03-08T10:09:31.621" v="148" actId="1038"/>
        <pc:sldMkLst>
          <pc:docMk/>
          <pc:sldMk cId="4239372325" sldId="259"/>
        </pc:sldMkLst>
        <pc:spChg chg="mod">
          <ac:chgData name="Shin Nishikawa" userId="f27f6c02-6eab-4c83-9ea2-23c4cfc0f3fb" providerId="ADAL" clId="{10BDE9F9-E119-495A-B1B0-E6BCE7F1E7A4}" dt="2023-03-08T09:59:30.453" v="41" actId="1076"/>
          <ac:spMkLst>
            <pc:docMk/>
            <pc:sldMk cId="4239372325" sldId="259"/>
            <ac:spMk id="2" creationId="{4DA1564A-D403-C715-3305-01E7DE921830}"/>
          </ac:spMkLst>
        </pc:spChg>
        <pc:spChg chg="add mod">
          <ac:chgData name="Shin Nishikawa" userId="f27f6c02-6eab-4c83-9ea2-23c4cfc0f3fb" providerId="ADAL" clId="{10BDE9F9-E119-495A-B1B0-E6BCE7F1E7A4}" dt="2023-03-08T10:09:31.621" v="148" actId="1038"/>
          <ac:spMkLst>
            <pc:docMk/>
            <pc:sldMk cId="4239372325" sldId="259"/>
            <ac:spMk id="3" creationId="{00F2ACE9-6DD8-ADC6-A966-7C91C44782F9}"/>
          </ac:spMkLst>
        </pc:spChg>
        <pc:spChg chg="mod">
          <ac:chgData name="Shin Nishikawa" userId="f27f6c02-6eab-4c83-9ea2-23c4cfc0f3fb" providerId="ADAL" clId="{10BDE9F9-E119-495A-B1B0-E6BCE7F1E7A4}" dt="2023-03-08T10:04:38.975" v="85" actId="20577"/>
          <ac:spMkLst>
            <pc:docMk/>
            <pc:sldMk cId="4239372325" sldId="259"/>
            <ac:spMk id="10" creationId="{E87A684B-4C6A-D7C8-DBE9-273C0FB2A478}"/>
          </ac:spMkLst>
        </pc:spChg>
      </pc:sldChg>
      <pc:sldChg chg="addSp delSp modSp mod">
        <pc:chgData name="Shin Nishikawa" userId="f27f6c02-6eab-4c83-9ea2-23c4cfc0f3fb" providerId="ADAL" clId="{10BDE9F9-E119-495A-B1B0-E6BCE7F1E7A4}" dt="2023-03-08T10:05:04.747" v="95" actId="20577"/>
        <pc:sldMkLst>
          <pc:docMk/>
          <pc:sldMk cId="3001319963" sldId="260"/>
        </pc:sldMkLst>
        <pc:spChg chg="add mod">
          <ac:chgData name="Shin Nishikawa" userId="f27f6c02-6eab-4c83-9ea2-23c4cfc0f3fb" providerId="ADAL" clId="{10BDE9F9-E119-495A-B1B0-E6BCE7F1E7A4}" dt="2023-03-08T10:04:48.389" v="87"/>
          <ac:spMkLst>
            <pc:docMk/>
            <pc:sldMk cId="3001319963" sldId="260"/>
            <ac:spMk id="2" creationId="{5C7FD4BE-1042-E314-36B9-FFA2B53C3962}"/>
          </ac:spMkLst>
        </pc:spChg>
        <pc:spChg chg="del">
          <ac:chgData name="Shin Nishikawa" userId="f27f6c02-6eab-4c83-9ea2-23c4cfc0f3fb" providerId="ADAL" clId="{10BDE9F9-E119-495A-B1B0-E6BCE7F1E7A4}" dt="2023-03-08T10:04:47.832" v="86" actId="478"/>
          <ac:spMkLst>
            <pc:docMk/>
            <pc:sldMk cId="3001319963" sldId="260"/>
            <ac:spMk id="4" creationId="{CB48B083-926D-8CD9-2177-1296FCA4A0F0}"/>
          </ac:spMkLst>
        </pc:spChg>
        <pc:spChg chg="add mod">
          <ac:chgData name="Shin Nishikawa" userId="f27f6c02-6eab-4c83-9ea2-23c4cfc0f3fb" providerId="ADAL" clId="{10BDE9F9-E119-495A-B1B0-E6BCE7F1E7A4}" dt="2023-03-08T10:05:04.747" v="95" actId="20577"/>
          <ac:spMkLst>
            <pc:docMk/>
            <pc:sldMk cId="3001319963" sldId="260"/>
            <ac:spMk id="5" creationId="{0C114D0B-EEDB-AE00-A766-B52986048BF1}"/>
          </ac:spMkLst>
        </pc:spChg>
        <pc:spChg chg="del">
          <ac:chgData name="Shin Nishikawa" userId="f27f6c02-6eab-4c83-9ea2-23c4cfc0f3fb" providerId="ADAL" clId="{10BDE9F9-E119-495A-B1B0-E6BCE7F1E7A4}" dt="2023-03-08T10:04:59.867" v="88" actId="478"/>
          <ac:spMkLst>
            <pc:docMk/>
            <pc:sldMk cId="3001319963" sldId="260"/>
            <ac:spMk id="11" creationId="{0614D1B7-0343-95B4-C42C-9E5073641680}"/>
          </ac:spMkLst>
        </pc:spChg>
      </pc:sldChg>
    </pc:docChg>
  </pc:docChgLst>
  <pc:docChgLst>
    <pc:chgData name="Shin Nishikawa" userId="f27f6c02-6eab-4c83-9ea2-23c4cfc0f3fb" providerId="ADAL" clId="{0F23C3B8-8350-4911-AE27-8130DF39DA75}"/>
    <pc:docChg chg="modSld">
      <pc:chgData name="Shin Nishikawa" userId="f27f6c02-6eab-4c83-9ea2-23c4cfc0f3fb" providerId="ADAL" clId="{0F23C3B8-8350-4911-AE27-8130DF39DA75}" dt="2023-03-08T10:15:03.532" v="12" actId="1035"/>
      <pc:docMkLst>
        <pc:docMk/>
      </pc:docMkLst>
      <pc:sldChg chg="modSp mod">
        <pc:chgData name="Shin Nishikawa" userId="f27f6c02-6eab-4c83-9ea2-23c4cfc0f3fb" providerId="ADAL" clId="{0F23C3B8-8350-4911-AE27-8130DF39DA75}" dt="2023-03-08T10:15:03.532" v="12" actId="1035"/>
        <pc:sldMkLst>
          <pc:docMk/>
          <pc:sldMk cId="4239372325" sldId="259"/>
        </pc:sldMkLst>
        <pc:spChg chg="mod">
          <ac:chgData name="Shin Nishikawa" userId="f27f6c02-6eab-4c83-9ea2-23c4cfc0f3fb" providerId="ADAL" clId="{0F23C3B8-8350-4911-AE27-8130DF39DA75}" dt="2023-03-08T10:15:02.715" v="11" actId="1035"/>
          <ac:spMkLst>
            <pc:docMk/>
            <pc:sldMk cId="4239372325" sldId="259"/>
            <ac:spMk id="65" creationId="{78E3D84B-8874-B048-A4D0-A341800765A0}"/>
          </ac:spMkLst>
        </pc:spChg>
        <pc:picChg chg="mod">
          <ac:chgData name="Shin Nishikawa" userId="f27f6c02-6eab-4c83-9ea2-23c4cfc0f3fb" providerId="ADAL" clId="{0F23C3B8-8350-4911-AE27-8130DF39DA75}" dt="2023-03-08T10:15:03.532" v="12" actId="1035"/>
          <ac:picMkLst>
            <pc:docMk/>
            <pc:sldMk cId="4239372325" sldId="259"/>
            <ac:picMk id="8" creationId="{E52D507A-4CDC-9918-A788-F09FF2FCEAF0}"/>
          </ac:picMkLst>
        </pc:picChg>
      </pc:sldChg>
      <pc:sldChg chg="modSp mod">
        <pc:chgData name="Shin Nishikawa" userId="f27f6c02-6eab-4c83-9ea2-23c4cfc0f3fb" providerId="ADAL" clId="{0F23C3B8-8350-4911-AE27-8130DF39DA75}" dt="2023-03-08T10:14:51.806" v="4" actId="1035"/>
        <pc:sldMkLst>
          <pc:docMk/>
          <pc:sldMk cId="3001319963" sldId="260"/>
        </pc:sldMkLst>
        <pc:spChg chg="mod">
          <ac:chgData name="Shin Nishikawa" userId="f27f6c02-6eab-4c83-9ea2-23c4cfc0f3fb" providerId="ADAL" clId="{0F23C3B8-8350-4911-AE27-8130DF39DA75}" dt="2023-03-08T10:14:51.806" v="4" actId="1035"/>
          <ac:spMkLst>
            <pc:docMk/>
            <pc:sldMk cId="3001319963" sldId="260"/>
            <ac:spMk id="35" creationId="{AAD9FF9B-E019-2016-B784-FDDEF6BBFDAE}"/>
          </ac:spMkLst>
        </pc:spChg>
        <pc:spChg chg="mod">
          <ac:chgData name="Shin Nishikawa" userId="f27f6c02-6eab-4c83-9ea2-23c4cfc0f3fb" providerId="ADAL" clId="{0F23C3B8-8350-4911-AE27-8130DF39DA75}" dt="2023-03-08T10:14:49.060" v="2" actId="1036"/>
          <ac:spMkLst>
            <pc:docMk/>
            <pc:sldMk cId="3001319963" sldId="260"/>
            <ac:spMk id="40" creationId="{41105FF6-CF33-74CB-F735-F60C0933C131}"/>
          </ac:spMkLst>
        </pc:spChg>
      </pc:sldChg>
    </pc:docChg>
  </pc:docChgLst>
  <pc:docChgLst>
    <pc:chgData name="Kurose, Yoko" userId="6a23f5ce-ab4c-46ec-956d-7870e3aef35f" providerId="ADAL" clId="{0A6F5C69-B5D7-4DCF-88F7-F6774C67A127}"/>
    <pc:docChg chg="undo custSel modSld">
      <pc:chgData name="Kurose, Yoko" userId="6a23f5ce-ab4c-46ec-956d-7870e3aef35f" providerId="ADAL" clId="{0A6F5C69-B5D7-4DCF-88F7-F6774C67A127}" dt="2023-03-15T09:59:26.015" v="19" actId="207"/>
      <pc:docMkLst>
        <pc:docMk/>
      </pc:docMkLst>
      <pc:sldChg chg="modSp mod">
        <pc:chgData name="Kurose, Yoko" userId="6a23f5ce-ab4c-46ec-956d-7870e3aef35f" providerId="ADAL" clId="{0A6F5C69-B5D7-4DCF-88F7-F6774C67A127}" dt="2023-03-15T09:59:26.015" v="19" actId="207"/>
        <pc:sldMkLst>
          <pc:docMk/>
          <pc:sldMk cId="4239372325" sldId="259"/>
        </pc:sldMkLst>
        <pc:spChg chg="mod">
          <ac:chgData name="Kurose, Yoko" userId="6a23f5ce-ab4c-46ec-956d-7870e3aef35f" providerId="ADAL" clId="{0A6F5C69-B5D7-4DCF-88F7-F6774C67A127}" dt="2023-03-15T09:59:26.015" v="19" actId="207"/>
          <ac:spMkLst>
            <pc:docMk/>
            <pc:sldMk cId="4239372325" sldId="259"/>
            <ac:spMk id="10" creationId="{E87A684B-4C6A-D7C8-DBE9-273C0FB2A478}"/>
          </ac:spMkLst>
        </pc:spChg>
      </pc:sldChg>
      <pc:sldChg chg="modSp mod">
        <pc:chgData name="Kurose, Yoko" userId="6a23f5ce-ab4c-46ec-956d-7870e3aef35f" providerId="ADAL" clId="{0A6F5C69-B5D7-4DCF-88F7-F6774C67A127}" dt="2023-03-15T09:59:02.771" v="15" actId="207"/>
        <pc:sldMkLst>
          <pc:docMk/>
          <pc:sldMk cId="3001319963" sldId="260"/>
        </pc:sldMkLst>
        <pc:spChg chg="mod">
          <ac:chgData name="Kurose, Yoko" userId="6a23f5ce-ab4c-46ec-956d-7870e3aef35f" providerId="ADAL" clId="{0A6F5C69-B5D7-4DCF-88F7-F6774C67A127}" dt="2023-03-15T09:59:02.771" v="15" actId="207"/>
          <ac:spMkLst>
            <pc:docMk/>
            <pc:sldMk cId="3001319963" sldId="260"/>
            <ac:spMk id="2" creationId="{5C7FD4BE-1042-E314-36B9-FFA2B53C3962}"/>
          </ac:spMkLst>
        </pc:spChg>
      </pc:sldChg>
    </pc:docChg>
  </pc:docChgLst>
  <pc:docChgLst>
    <pc:chgData name="Inaizumi, Keiichi" userId="3cdcc0ee-4389-414e-89ed-3c397c22f899" providerId="ADAL" clId="{B9A15204-50A1-4D02-9482-9BC5AB213646}"/>
    <pc:docChg chg="undo redo custSel modSld">
      <pc:chgData name="Inaizumi, Keiichi" userId="3cdcc0ee-4389-414e-89ed-3c397c22f899" providerId="ADAL" clId="{B9A15204-50A1-4D02-9482-9BC5AB213646}" dt="2023-03-03T02:49:04.627" v="154" actId="1038"/>
      <pc:docMkLst>
        <pc:docMk/>
      </pc:docMkLst>
      <pc:sldChg chg="modSp mod delCm">
        <pc:chgData name="Inaizumi, Keiichi" userId="3cdcc0ee-4389-414e-89ed-3c397c22f899" providerId="ADAL" clId="{B9A15204-50A1-4D02-9482-9BC5AB213646}" dt="2023-03-03T02:49:04.627" v="154" actId="1038"/>
        <pc:sldMkLst>
          <pc:docMk/>
          <pc:sldMk cId="4239372325" sldId="259"/>
        </pc:sldMkLst>
        <pc:spChg chg="mod">
          <ac:chgData name="Inaizumi, Keiichi" userId="3cdcc0ee-4389-414e-89ed-3c397c22f899" providerId="ADAL" clId="{B9A15204-50A1-4D02-9482-9BC5AB213646}" dt="2023-03-03T02:48:52.308" v="152" actId="1036"/>
          <ac:spMkLst>
            <pc:docMk/>
            <pc:sldMk cId="4239372325" sldId="259"/>
            <ac:spMk id="5" creationId="{D070C126-463E-B7B6-DE10-BBDCCC8329EE}"/>
          </ac:spMkLst>
        </pc:spChg>
        <pc:spChg chg="mod">
          <ac:chgData name="Inaizumi, Keiichi" userId="3cdcc0ee-4389-414e-89ed-3c397c22f899" providerId="ADAL" clId="{B9A15204-50A1-4D02-9482-9BC5AB213646}" dt="2023-03-03T02:48:52.308" v="152" actId="1036"/>
          <ac:spMkLst>
            <pc:docMk/>
            <pc:sldMk cId="4239372325" sldId="259"/>
            <ac:spMk id="6" creationId="{5646F0A1-AC70-7F7B-2586-ECA3C1F58B0C}"/>
          </ac:spMkLst>
        </pc:spChg>
        <pc:spChg chg="mod">
          <ac:chgData name="Inaizumi, Keiichi" userId="3cdcc0ee-4389-414e-89ed-3c397c22f899" providerId="ADAL" clId="{B9A15204-50A1-4D02-9482-9BC5AB213646}" dt="2023-03-03T02:47:26.692" v="111" actId="20577"/>
          <ac:spMkLst>
            <pc:docMk/>
            <pc:sldMk cId="4239372325" sldId="259"/>
            <ac:spMk id="58" creationId="{C9C6DC69-7B5A-D677-4B61-036C30C645D0}"/>
          </ac:spMkLst>
        </pc:spChg>
        <pc:spChg chg="mod">
          <ac:chgData name="Inaizumi, Keiichi" userId="3cdcc0ee-4389-414e-89ed-3c397c22f899" providerId="ADAL" clId="{B9A15204-50A1-4D02-9482-9BC5AB213646}" dt="2023-03-03T02:48:23.389" v="123" actId="20577"/>
          <ac:spMkLst>
            <pc:docMk/>
            <pc:sldMk cId="4239372325" sldId="259"/>
            <ac:spMk id="64" creationId="{F26F2FBB-B79E-AFB3-6B43-8007B4A569FC}"/>
          </ac:spMkLst>
        </pc:spChg>
        <pc:spChg chg="mod">
          <ac:chgData name="Inaizumi, Keiichi" userId="3cdcc0ee-4389-414e-89ed-3c397c22f899" providerId="ADAL" clId="{B9A15204-50A1-4D02-9482-9BC5AB213646}" dt="2023-03-03T02:45:21.440" v="103" actId="1076"/>
          <ac:spMkLst>
            <pc:docMk/>
            <pc:sldMk cId="4239372325" sldId="259"/>
            <ac:spMk id="65" creationId="{78E3D84B-8874-B048-A4D0-A341800765A0}"/>
          </ac:spMkLst>
        </pc:spChg>
        <pc:graphicFrameChg chg="mod modGraphic">
          <ac:chgData name="Inaizumi, Keiichi" userId="3cdcc0ee-4389-414e-89ed-3c397c22f899" providerId="ADAL" clId="{B9A15204-50A1-4D02-9482-9BC5AB213646}" dt="2023-03-03T02:49:04.627" v="154" actId="1038"/>
          <ac:graphicFrameMkLst>
            <pc:docMk/>
            <pc:sldMk cId="4239372325" sldId="259"/>
            <ac:graphicFrameMk id="7" creationId="{2453EAD5-974A-C9D0-7B14-005F64E6A137}"/>
          </ac:graphicFrameMkLst>
        </pc:graphicFrameChg>
        <pc:picChg chg="mod">
          <ac:chgData name="Inaizumi, Keiichi" userId="3cdcc0ee-4389-414e-89ed-3c397c22f899" providerId="ADAL" clId="{B9A15204-50A1-4D02-9482-9BC5AB213646}" dt="2023-03-03T02:45:15.843" v="102" actId="1076"/>
          <ac:picMkLst>
            <pc:docMk/>
            <pc:sldMk cId="4239372325" sldId="259"/>
            <ac:picMk id="8" creationId="{E52D507A-4CDC-9918-A788-F09FF2FCEAF0}"/>
          </ac:picMkLst>
        </pc:picChg>
      </pc:sldChg>
      <pc:sldChg chg="modSp mod delCm">
        <pc:chgData name="Inaizumi, Keiichi" userId="3cdcc0ee-4389-414e-89ed-3c397c22f899" providerId="ADAL" clId="{B9A15204-50A1-4D02-9482-9BC5AB213646}" dt="2023-03-03T02:47:37.923" v="117" actId="20577"/>
        <pc:sldMkLst>
          <pc:docMk/>
          <pc:sldMk cId="3001319963" sldId="260"/>
        </pc:sldMkLst>
        <pc:spChg chg="mod">
          <ac:chgData name="Inaizumi, Keiichi" userId="3cdcc0ee-4389-414e-89ed-3c397c22f899" providerId="ADAL" clId="{B9A15204-50A1-4D02-9482-9BC5AB213646}" dt="2023-03-03T02:47:37.923" v="117" actId="20577"/>
          <ac:spMkLst>
            <pc:docMk/>
            <pc:sldMk cId="3001319963" sldId="260"/>
            <ac:spMk id="8" creationId="{D71E9E17-FC8B-8AD6-745C-FF78F6A22BE8}"/>
          </ac:spMkLst>
        </pc:spChg>
        <pc:spChg chg="mod">
          <ac:chgData name="Inaizumi, Keiichi" userId="3cdcc0ee-4389-414e-89ed-3c397c22f899" providerId="ADAL" clId="{B9A15204-50A1-4D02-9482-9BC5AB213646}" dt="2023-02-24T07:26:15.870" v="8" actId="13926"/>
          <ac:spMkLst>
            <pc:docMk/>
            <pc:sldMk cId="3001319963" sldId="260"/>
            <ac:spMk id="39" creationId="{1A8E20B7-9432-9691-3505-294BE099BA36}"/>
          </ac:spMkLst>
        </pc:spChg>
        <pc:spChg chg="mod">
          <ac:chgData name="Inaizumi, Keiichi" userId="3cdcc0ee-4389-414e-89ed-3c397c22f899" providerId="ADAL" clId="{B9A15204-50A1-4D02-9482-9BC5AB213646}" dt="2023-02-24T07:26:22.222" v="9" actId="13926"/>
          <ac:spMkLst>
            <pc:docMk/>
            <pc:sldMk cId="3001319963" sldId="260"/>
            <ac:spMk id="40" creationId="{41105FF6-CF33-74CB-F735-F60C0933C13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6D005C-1DC5-4C73-8A55-18865AAC5197}" type="datetimeFigureOut">
              <a:rPr kumimoji="1" lang="ja-JP" altLang="en-US" smtClean="0"/>
              <a:t>2023/3/15</a:t>
            </a:fld>
            <a:endParaRPr kumimoji="1" lang="ja-JP" altLang="en-US"/>
          </a:p>
        </p:txBody>
      </p:sp>
      <p:sp>
        <p:nvSpPr>
          <p:cNvPr id="4" name="スライド イメージ プレースホルダー 3"/>
          <p:cNvSpPr>
            <a:spLocks noGrp="1" noRot="1" noChangeAspect="1"/>
          </p:cNvSpPr>
          <p:nvPr>
            <p:ph type="sldImg" idx="2"/>
          </p:nvPr>
        </p:nvSpPr>
        <p:spPr>
          <a:xfrm>
            <a:off x="2235200" y="1143000"/>
            <a:ext cx="23876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1B1C2A-FDD7-4854-8319-BDEA7DA25944}" type="slidenum">
              <a:rPr kumimoji="1" lang="ja-JP" altLang="en-US" smtClean="0"/>
              <a:t>‹#›</a:t>
            </a:fld>
            <a:endParaRPr kumimoji="1" lang="ja-JP" altLang="en-US"/>
          </a:p>
        </p:txBody>
      </p:sp>
    </p:spTree>
    <p:extLst>
      <p:ext uri="{BB962C8B-B14F-4D97-AF65-F5344CB8AC3E}">
        <p14:creationId xmlns:p14="http://schemas.microsoft.com/office/powerpoint/2010/main" val="117768733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643794"/>
            <a:ext cx="6609239" cy="3496839"/>
          </a:xfrm>
        </p:spPr>
        <p:txBody>
          <a:bodyPr anchor="b"/>
          <a:lstStyle>
            <a:lvl1pPr algn="ctr">
              <a:defRPr sz="5102"/>
            </a:lvl1pPr>
          </a:lstStyle>
          <a:p>
            <a:r>
              <a:rPr lang="ja-JP" altLang="en-US"/>
              <a:t>マスター タイトルの書式設定</a:t>
            </a:r>
            <a:endParaRPr lang="en-US"/>
          </a:p>
        </p:txBody>
      </p:sp>
      <p:sp>
        <p:nvSpPr>
          <p:cNvPr id="3" name="Subtitle 2"/>
          <p:cNvSpPr>
            <a:spLocks noGrp="1"/>
          </p:cNvSpPr>
          <p:nvPr>
            <p:ph type="subTitle" idx="1"/>
          </p:nvPr>
        </p:nvSpPr>
        <p:spPr>
          <a:xfrm>
            <a:off x="971947" y="5275485"/>
            <a:ext cx="5831681" cy="2425002"/>
          </a:xfr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E52CA0F6-740C-4F3C-B08E-786B1799D225}" type="datetimeFigureOut">
              <a:rPr kumimoji="1" lang="ja-JP" altLang="en-US" smtClean="0"/>
              <a:t>2023/3/15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3AF930-7DE2-4864-95E2-CFFD5FCA21FA}" type="slidenum">
              <a:rPr kumimoji="1" lang="ja-JP" altLang="en-US" smtClean="0"/>
              <a:t>‹#›</a:t>
            </a:fld>
            <a:endParaRPr kumimoji="1" lang="ja-JP" altLang="en-US"/>
          </a:p>
        </p:txBody>
      </p:sp>
    </p:spTree>
    <p:extLst>
      <p:ext uri="{BB962C8B-B14F-4D97-AF65-F5344CB8AC3E}">
        <p14:creationId xmlns:p14="http://schemas.microsoft.com/office/powerpoint/2010/main" val="1642598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E52CA0F6-740C-4F3C-B08E-786B1799D225}" type="datetimeFigureOut">
              <a:rPr kumimoji="1" lang="ja-JP" altLang="en-US" smtClean="0"/>
              <a:t>2023/3/15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3AF930-7DE2-4864-95E2-CFFD5FCA21FA}" type="slidenum">
              <a:rPr kumimoji="1" lang="ja-JP" altLang="en-US" smtClean="0"/>
              <a:t>‹#›</a:t>
            </a:fld>
            <a:endParaRPr kumimoji="1" lang="ja-JP" altLang="en-US"/>
          </a:p>
        </p:txBody>
      </p:sp>
    </p:spTree>
    <p:extLst>
      <p:ext uri="{BB962C8B-B14F-4D97-AF65-F5344CB8AC3E}">
        <p14:creationId xmlns:p14="http://schemas.microsoft.com/office/powerpoint/2010/main" val="2393497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34756"/>
            <a:ext cx="1676608" cy="8511921"/>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534571" y="534756"/>
            <a:ext cx="4932630" cy="851192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E52CA0F6-740C-4F3C-B08E-786B1799D225}" type="datetimeFigureOut">
              <a:rPr kumimoji="1" lang="ja-JP" altLang="en-US" smtClean="0"/>
              <a:t>2023/3/15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3AF930-7DE2-4864-95E2-CFFD5FCA21FA}" type="slidenum">
              <a:rPr kumimoji="1" lang="ja-JP" altLang="en-US" smtClean="0"/>
              <a:t>‹#›</a:t>
            </a:fld>
            <a:endParaRPr kumimoji="1" lang="ja-JP" altLang="en-US"/>
          </a:p>
        </p:txBody>
      </p:sp>
    </p:spTree>
    <p:extLst>
      <p:ext uri="{BB962C8B-B14F-4D97-AF65-F5344CB8AC3E}">
        <p14:creationId xmlns:p14="http://schemas.microsoft.com/office/powerpoint/2010/main" val="1808915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E52CA0F6-740C-4F3C-B08E-786B1799D225}" type="datetimeFigureOut">
              <a:rPr kumimoji="1" lang="ja-JP" altLang="en-US" smtClean="0"/>
              <a:t>2023/3/15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3AF930-7DE2-4864-95E2-CFFD5FCA21FA}" type="slidenum">
              <a:rPr kumimoji="1" lang="ja-JP" altLang="en-US" smtClean="0"/>
              <a:t>‹#›</a:t>
            </a:fld>
            <a:endParaRPr kumimoji="1" lang="ja-JP" altLang="en-US"/>
          </a:p>
        </p:txBody>
      </p:sp>
    </p:spTree>
    <p:extLst>
      <p:ext uri="{BB962C8B-B14F-4D97-AF65-F5344CB8AC3E}">
        <p14:creationId xmlns:p14="http://schemas.microsoft.com/office/powerpoint/2010/main" val="3125937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504056"/>
            <a:ext cx="6706433" cy="4178071"/>
          </a:xfrm>
        </p:spPr>
        <p:txBody>
          <a:bodyPr anchor="b"/>
          <a:lstStyle>
            <a:lvl1pPr>
              <a:defRPr sz="5102"/>
            </a:lvl1pPr>
          </a:lstStyle>
          <a:p>
            <a:r>
              <a:rPr lang="ja-JP" altLang="en-US"/>
              <a:t>マスター タイトルの書式設定</a:t>
            </a:r>
            <a:endParaRPr lang="en-US"/>
          </a:p>
        </p:txBody>
      </p:sp>
      <p:sp>
        <p:nvSpPr>
          <p:cNvPr id="3" name="Text Placeholder 2"/>
          <p:cNvSpPr>
            <a:spLocks noGrp="1"/>
          </p:cNvSpPr>
          <p:nvPr>
            <p:ph type="body" idx="1"/>
          </p:nvPr>
        </p:nvSpPr>
        <p:spPr>
          <a:xfrm>
            <a:off x="530522" y="6721654"/>
            <a:ext cx="6706433" cy="2197149"/>
          </a:xfr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52CA0F6-740C-4F3C-B08E-786B1799D225}" type="datetimeFigureOut">
              <a:rPr kumimoji="1" lang="ja-JP" altLang="en-US" smtClean="0"/>
              <a:t>2023/3/15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3AF930-7DE2-4864-95E2-CFFD5FCA21FA}" type="slidenum">
              <a:rPr kumimoji="1" lang="ja-JP" altLang="en-US" smtClean="0"/>
              <a:t>‹#›</a:t>
            </a:fld>
            <a:endParaRPr kumimoji="1" lang="ja-JP" altLang="en-US"/>
          </a:p>
        </p:txBody>
      </p:sp>
    </p:spTree>
    <p:extLst>
      <p:ext uri="{BB962C8B-B14F-4D97-AF65-F5344CB8AC3E}">
        <p14:creationId xmlns:p14="http://schemas.microsoft.com/office/powerpoint/2010/main" val="1626415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534571" y="2673780"/>
            <a:ext cx="3304619" cy="637289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3936385" y="2673780"/>
            <a:ext cx="3304619" cy="637289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E52CA0F6-740C-4F3C-B08E-786B1799D225}" type="datetimeFigureOut">
              <a:rPr kumimoji="1" lang="ja-JP" altLang="en-US" smtClean="0"/>
              <a:t>2023/3/15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3AF930-7DE2-4864-95E2-CFFD5FCA21FA}" type="slidenum">
              <a:rPr kumimoji="1" lang="ja-JP" altLang="en-US" smtClean="0"/>
              <a:t>‹#›</a:t>
            </a:fld>
            <a:endParaRPr kumimoji="1" lang="ja-JP" altLang="en-US"/>
          </a:p>
        </p:txBody>
      </p:sp>
    </p:spTree>
    <p:extLst>
      <p:ext uri="{BB962C8B-B14F-4D97-AF65-F5344CB8AC3E}">
        <p14:creationId xmlns:p14="http://schemas.microsoft.com/office/powerpoint/2010/main" val="2811364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34758"/>
            <a:ext cx="6706433" cy="1941398"/>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535584" y="2462203"/>
            <a:ext cx="3289432" cy="1206688"/>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668891"/>
            <a:ext cx="3289432" cy="539638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3936385" y="2462203"/>
            <a:ext cx="3305632" cy="1206688"/>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668891"/>
            <a:ext cx="3305632" cy="539638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E52CA0F6-740C-4F3C-B08E-786B1799D225}" type="datetimeFigureOut">
              <a:rPr kumimoji="1" lang="ja-JP" altLang="en-US" smtClean="0"/>
              <a:t>2023/3/15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13AF930-7DE2-4864-95E2-CFFD5FCA21FA}" type="slidenum">
              <a:rPr kumimoji="1" lang="ja-JP" altLang="en-US" smtClean="0"/>
              <a:t>‹#›</a:t>
            </a:fld>
            <a:endParaRPr kumimoji="1" lang="ja-JP" altLang="en-US"/>
          </a:p>
        </p:txBody>
      </p:sp>
    </p:spTree>
    <p:extLst>
      <p:ext uri="{BB962C8B-B14F-4D97-AF65-F5344CB8AC3E}">
        <p14:creationId xmlns:p14="http://schemas.microsoft.com/office/powerpoint/2010/main" val="2325123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E52CA0F6-740C-4F3C-B08E-786B1799D225}" type="datetimeFigureOut">
              <a:rPr kumimoji="1" lang="ja-JP" altLang="en-US" smtClean="0"/>
              <a:t>2023/3/15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13AF930-7DE2-4864-95E2-CFFD5FCA21FA}" type="slidenum">
              <a:rPr kumimoji="1" lang="ja-JP" altLang="en-US" smtClean="0"/>
              <a:t>‹#›</a:t>
            </a:fld>
            <a:endParaRPr kumimoji="1" lang="ja-JP" altLang="en-US"/>
          </a:p>
        </p:txBody>
      </p:sp>
    </p:spTree>
    <p:extLst>
      <p:ext uri="{BB962C8B-B14F-4D97-AF65-F5344CB8AC3E}">
        <p14:creationId xmlns:p14="http://schemas.microsoft.com/office/powerpoint/2010/main" val="3552442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2CA0F6-740C-4F3C-B08E-786B1799D225}" type="datetimeFigureOut">
              <a:rPr kumimoji="1" lang="ja-JP" altLang="en-US" smtClean="0"/>
              <a:t>2023/3/15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13AF930-7DE2-4864-95E2-CFFD5FCA21FA}" type="slidenum">
              <a:rPr kumimoji="1" lang="ja-JP" altLang="en-US" smtClean="0"/>
              <a:t>‹#›</a:t>
            </a:fld>
            <a:endParaRPr kumimoji="1" lang="ja-JP" altLang="en-US"/>
          </a:p>
        </p:txBody>
      </p:sp>
    </p:spTree>
    <p:extLst>
      <p:ext uri="{BB962C8B-B14F-4D97-AF65-F5344CB8AC3E}">
        <p14:creationId xmlns:p14="http://schemas.microsoft.com/office/powerpoint/2010/main" val="2548149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669608"/>
            <a:ext cx="2507825" cy="2343626"/>
          </a:xfrm>
        </p:spPr>
        <p:txBody>
          <a:bodyPr anchor="b"/>
          <a:lstStyle>
            <a:lvl1pPr>
              <a:defRPr sz="2721"/>
            </a:lvl1pPr>
          </a:lstStyle>
          <a:p>
            <a:r>
              <a:rPr lang="ja-JP" altLang="en-US"/>
              <a:t>マスター タイトルの書式設定</a:t>
            </a:r>
            <a:endParaRPr lang="en-US"/>
          </a:p>
        </p:txBody>
      </p:sp>
      <p:sp>
        <p:nvSpPr>
          <p:cNvPr id="3" name="Content Placeholder 2"/>
          <p:cNvSpPr>
            <a:spLocks noGrp="1"/>
          </p:cNvSpPr>
          <p:nvPr>
            <p:ph idx="1"/>
          </p:nvPr>
        </p:nvSpPr>
        <p:spPr>
          <a:xfrm>
            <a:off x="3305632" y="1446169"/>
            <a:ext cx="3936385" cy="7137830"/>
          </a:xfr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535584" y="3013234"/>
            <a:ext cx="2507825" cy="5582389"/>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52CA0F6-740C-4F3C-B08E-786B1799D225}" type="datetimeFigureOut">
              <a:rPr kumimoji="1" lang="ja-JP" altLang="en-US" smtClean="0"/>
              <a:t>2023/3/15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3AF930-7DE2-4864-95E2-CFFD5FCA21FA}" type="slidenum">
              <a:rPr kumimoji="1" lang="ja-JP" altLang="en-US" smtClean="0"/>
              <a:t>‹#›</a:t>
            </a:fld>
            <a:endParaRPr kumimoji="1" lang="ja-JP" altLang="en-US"/>
          </a:p>
        </p:txBody>
      </p:sp>
    </p:spTree>
    <p:extLst>
      <p:ext uri="{BB962C8B-B14F-4D97-AF65-F5344CB8AC3E}">
        <p14:creationId xmlns:p14="http://schemas.microsoft.com/office/powerpoint/2010/main" val="872134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669608"/>
            <a:ext cx="2507825" cy="2343626"/>
          </a:xfrm>
        </p:spPr>
        <p:txBody>
          <a:bodyPr anchor="b"/>
          <a:lstStyle>
            <a:lvl1pPr>
              <a:defRPr sz="2721"/>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3305632" y="1446169"/>
            <a:ext cx="3936385" cy="7137830"/>
          </a:xfr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535584" y="3013234"/>
            <a:ext cx="2507825" cy="5582389"/>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52CA0F6-740C-4F3C-B08E-786B1799D225}" type="datetimeFigureOut">
              <a:rPr kumimoji="1" lang="ja-JP" altLang="en-US" smtClean="0"/>
              <a:t>2023/3/15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3AF930-7DE2-4864-95E2-CFFD5FCA21FA}" type="slidenum">
              <a:rPr kumimoji="1" lang="ja-JP" altLang="en-US" smtClean="0"/>
              <a:t>‹#›</a:t>
            </a:fld>
            <a:endParaRPr kumimoji="1" lang="ja-JP" altLang="en-US"/>
          </a:p>
        </p:txBody>
      </p:sp>
    </p:spTree>
    <p:extLst>
      <p:ext uri="{BB962C8B-B14F-4D97-AF65-F5344CB8AC3E}">
        <p14:creationId xmlns:p14="http://schemas.microsoft.com/office/powerpoint/2010/main" val="547640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571" y="534758"/>
            <a:ext cx="6706433" cy="1941398"/>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534571" y="2673780"/>
            <a:ext cx="6706433" cy="637289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534571" y="9309407"/>
            <a:ext cx="1749504" cy="534756"/>
          </a:xfrm>
          <a:prstGeom prst="rect">
            <a:avLst/>
          </a:prstGeom>
        </p:spPr>
        <p:txBody>
          <a:bodyPr vert="horz" lIns="91440" tIns="45720" rIns="91440" bIns="45720" rtlCol="0" anchor="ctr"/>
          <a:lstStyle>
            <a:lvl1pPr algn="l">
              <a:defRPr sz="1020">
                <a:solidFill>
                  <a:schemeClr val="tx1">
                    <a:tint val="75000"/>
                  </a:schemeClr>
                </a:solidFill>
              </a:defRPr>
            </a:lvl1pPr>
          </a:lstStyle>
          <a:p>
            <a:fld id="{E52CA0F6-740C-4F3C-B08E-786B1799D225}" type="datetimeFigureOut">
              <a:rPr kumimoji="1" lang="ja-JP" altLang="en-US" smtClean="0"/>
              <a:t>2023/3/15</a:t>
            </a:fld>
            <a:endParaRPr kumimoji="1" lang="ja-JP" altLang="en-US"/>
          </a:p>
        </p:txBody>
      </p:sp>
      <p:sp>
        <p:nvSpPr>
          <p:cNvPr id="5" name="Footer Placeholder 4"/>
          <p:cNvSpPr>
            <a:spLocks noGrp="1"/>
          </p:cNvSpPr>
          <p:nvPr>
            <p:ph type="ftr" sz="quarter" idx="3"/>
          </p:nvPr>
        </p:nvSpPr>
        <p:spPr>
          <a:xfrm>
            <a:off x="2575659" y="9309407"/>
            <a:ext cx="2624257" cy="534756"/>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491500" y="9309407"/>
            <a:ext cx="1749504" cy="534756"/>
          </a:xfrm>
          <a:prstGeom prst="rect">
            <a:avLst/>
          </a:prstGeom>
        </p:spPr>
        <p:txBody>
          <a:bodyPr vert="horz" lIns="91440" tIns="45720" rIns="91440" bIns="45720" rtlCol="0" anchor="ctr"/>
          <a:lstStyle>
            <a:lvl1pPr algn="r">
              <a:defRPr sz="1020">
                <a:solidFill>
                  <a:schemeClr val="tx1">
                    <a:tint val="75000"/>
                  </a:schemeClr>
                </a:solidFill>
              </a:defRPr>
            </a:lvl1pPr>
          </a:lstStyle>
          <a:p>
            <a:fld id="{313AF930-7DE2-4864-95E2-CFFD5FCA21FA}" type="slidenum">
              <a:rPr kumimoji="1" lang="ja-JP" altLang="en-US" smtClean="0"/>
              <a:t>‹#›</a:t>
            </a:fld>
            <a:endParaRPr kumimoji="1" lang="ja-JP" altLang="en-US"/>
          </a:p>
        </p:txBody>
      </p:sp>
    </p:spTree>
    <p:extLst>
      <p:ext uri="{BB962C8B-B14F-4D97-AF65-F5344CB8AC3E}">
        <p14:creationId xmlns:p14="http://schemas.microsoft.com/office/powerpoint/2010/main" val="141880646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77514" rtl="0" eaLnBrk="1" latinLnBrk="0" hangingPunct="1">
        <a:lnSpc>
          <a:spcPct val="90000"/>
        </a:lnSpc>
        <a:spcBef>
          <a:spcPct val="0"/>
        </a:spcBef>
        <a:buNone/>
        <a:defRPr kumimoji="1" sz="3741" kern="1200">
          <a:solidFill>
            <a:schemeClr val="tx1"/>
          </a:solidFill>
          <a:latin typeface="+mj-lt"/>
          <a:ea typeface="+mj-ea"/>
          <a:cs typeface="+mj-cs"/>
        </a:defRPr>
      </a:lvl1pPr>
    </p:titleStyle>
    <p:bodyStyle>
      <a:lvl1pPr marL="194379" indent="-194379" algn="l" defTabSz="777514" rtl="0" eaLnBrk="1" latinLnBrk="0" hangingPunct="1">
        <a:lnSpc>
          <a:spcPct val="90000"/>
        </a:lnSpc>
        <a:spcBef>
          <a:spcPts val="850"/>
        </a:spcBef>
        <a:buFont typeface="Arial" panose="020B0604020202020204" pitchFamily="34" charset="0"/>
        <a:buChar char="•"/>
        <a:defRPr kumimoji="1"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kumimoji="1"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kumimoji="1"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openxmlformats.org/officeDocument/2006/relationships/hyperlink" Target="https://rdhead-club.com/contact"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rdhead-club.com/" TargetMode="External"/><Relationship Id="rId5" Type="http://schemas.openxmlformats.org/officeDocument/2006/relationships/image" Target="../media/image4.png"/><Relationship Id="rId4" Type="http://schemas.openxmlformats.org/officeDocument/2006/relationships/image" Target="../media/image3.png"/><Relationship Id="rId9"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hyperlink" Target="https://rdhead-club.com/contact" TargetMode="External"/><Relationship Id="rId4" Type="http://schemas.openxmlformats.org/officeDocument/2006/relationships/hyperlink" Target="https://rdhead-club.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正方形/長方形 76">
            <a:extLst>
              <a:ext uri="{FF2B5EF4-FFF2-40B4-BE49-F238E27FC236}">
                <a16:creationId xmlns:a16="http://schemas.microsoft.com/office/drawing/2014/main" id="{4A5463D5-BEFF-8D28-1178-BBEA54FCD74D}"/>
              </a:ext>
            </a:extLst>
          </p:cNvPr>
          <p:cNvSpPr/>
          <p:nvPr/>
        </p:nvSpPr>
        <p:spPr>
          <a:xfrm>
            <a:off x="0" y="0"/>
            <a:ext cx="7772400" cy="125694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8" name="Text Placeholder 1">
            <a:extLst>
              <a:ext uri="{FF2B5EF4-FFF2-40B4-BE49-F238E27FC236}">
                <a16:creationId xmlns:a16="http://schemas.microsoft.com/office/drawing/2014/main" id="{C9C6DC69-7B5A-D677-4B61-036C30C645D0}"/>
              </a:ext>
            </a:extLst>
          </p:cNvPr>
          <p:cNvSpPr txBox="1">
            <a:spLocks/>
          </p:cNvSpPr>
          <p:nvPr/>
        </p:nvSpPr>
        <p:spPr>
          <a:xfrm>
            <a:off x="381000" y="918412"/>
            <a:ext cx="3087687" cy="304800"/>
          </a:xfrm>
          <a:prstGeom prst="rect">
            <a:avLst/>
          </a:prstGeom>
        </p:spPr>
        <p:txBody>
          <a:bodyPr>
            <a:normAutofit fontScale="92500" lnSpcReduction="10000"/>
          </a:bodyPr>
          <a:lstStyle>
            <a:lvl1pPr marL="0" indent="0" algn="l" defTabSz="1318460" rtl="0" eaLnBrk="1" latinLnBrk="0" hangingPunct="1">
              <a:spcBef>
                <a:spcPct val="20000"/>
              </a:spcBef>
              <a:buFont typeface="Arial" panose="020B0604020202020204" pitchFamily="34" charset="0"/>
              <a:buNone/>
              <a:defRPr kumimoji="1" sz="1600" kern="1200" cap="all" baseline="0">
                <a:solidFill>
                  <a:schemeClr val="bg1"/>
                </a:solidFill>
                <a:latin typeface="Arial" panose="020B0604020202020204" pitchFamily="34" charset="0"/>
                <a:ea typeface="+mn-ea"/>
                <a:cs typeface="Arial" panose="020B0604020202020204" pitchFamily="34" charset="0"/>
              </a:defRPr>
            </a:lvl1pPr>
            <a:lvl2pPr marL="1071250" indent="-412019" algn="l" defTabSz="1318460" rtl="0" eaLnBrk="1" latinLnBrk="0" hangingPunct="1">
              <a:spcBef>
                <a:spcPct val="20000"/>
              </a:spcBef>
              <a:buFont typeface="Arial" panose="020B0604020202020204" pitchFamily="34" charset="0"/>
              <a:buChar char="–"/>
              <a:defRPr kumimoji="1" sz="4012" kern="1200">
                <a:solidFill>
                  <a:schemeClr val="tx1"/>
                </a:solidFill>
                <a:latin typeface="+mn-lt"/>
                <a:ea typeface="+mn-ea"/>
                <a:cs typeface="+mn-cs"/>
              </a:defRPr>
            </a:lvl2pPr>
            <a:lvl3pPr marL="1648076" indent="-329615" algn="l" defTabSz="1318460" rtl="0" eaLnBrk="1" latinLnBrk="0" hangingPunct="1">
              <a:spcBef>
                <a:spcPct val="20000"/>
              </a:spcBef>
              <a:buFont typeface="Arial" panose="020B0604020202020204" pitchFamily="34" charset="0"/>
              <a:buChar char="•"/>
              <a:defRPr kumimoji="1" sz="3494" kern="1200">
                <a:solidFill>
                  <a:schemeClr val="tx1"/>
                </a:solidFill>
                <a:latin typeface="+mn-lt"/>
                <a:ea typeface="+mn-ea"/>
                <a:cs typeface="+mn-cs"/>
              </a:defRPr>
            </a:lvl3pPr>
            <a:lvl4pPr marL="2307307"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4pPr>
            <a:lvl5pPr marL="2966537"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5pPr>
            <a:lvl6pPr marL="3625767"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6pPr>
            <a:lvl7pPr marL="4284998"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7pPr>
            <a:lvl8pPr marL="4944228"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8pPr>
            <a:lvl9pPr marL="5603458"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9pPr>
          </a:lstStyle>
          <a:p>
            <a:pPr marL="0" marR="0" lvl="0" indent="0" algn="l" defTabSz="131846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en-US" sz="1600" b="0" i="0" u="none" strike="noStrike" kern="1200" cap="all" spc="0" normalizeH="0" baseline="0" noProof="0">
                <a:ln>
                  <a:noFill/>
                </a:ln>
                <a:effectLst/>
                <a:uLnTx/>
                <a:uFillTx/>
                <a:latin typeface="Arial" panose="020B0604020202020204" pitchFamily="34" charset="0"/>
                <a:ea typeface="+mn-ea"/>
                <a:cs typeface="Arial" panose="020B0604020202020204" pitchFamily="34" charset="0"/>
              </a:rPr>
              <a:t>2023</a:t>
            </a:r>
            <a:r>
              <a:rPr kumimoji="1" lang="ja-JP" altLang="en-US" sz="1600" b="0" i="0" u="none" strike="noStrike" kern="1200" cap="all" spc="0" normalizeH="0" baseline="0" noProof="0">
                <a:ln>
                  <a:noFill/>
                </a:ln>
                <a:effectLst/>
                <a:uLnTx/>
                <a:uFillTx/>
                <a:latin typeface="Arial" panose="020B0604020202020204" pitchFamily="34" charset="0"/>
                <a:ea typeface="游ゴシック" panose="020B0400000000000000" pitchFamily="50" charset="-128"/>
                <a:cs typeface="Arial" panose="020B0604020202020204" pitchFamily="34" charset="0"/>
              </a:rPr>
              <a:t>年</a:t>
            </a:r>
            <a:r>
              <a:rPr kumimoji="1" lang="en-US" altLang="ja-JP" sz="1600" b="0" i="0" u="none" strike="noStrike" kern="1200" cap="all" spc="0" normalizeH="0" baseline="0" noProof="0">
                <a:ln>
                  <a:noFill/>
                </a:ln>
                <a:effectLst/>
                <a:uLnTx/>
                <a:uFillTx/>
                <a:latin typeface="Arial" panose="020B0604020202020204" pitchFamily="34" charset="0"/>
                <a:ea typeface="游ゴシック" panose="020B0400000000000000" pitchFamily="50" charset="-128"/>
                <a:cs typeface="Arial" panose="020B0604020202020204" pitchFamily="34" charset="0"/>
              </a:rPr>
              <a:t>3</a:t>
            </a:r>
            <a:r>
              <a:rPr kumimoji="1" lang="ja-JP" altLang="en-US" sz="1600" b="0" i="0" u="none" strike="noStrike" kern="1200" cap="all" spc="0" normalizeH="0" baseline="0" noProof="0">
                <a:ln>
                  <a:noFill/>
                </a:ln>
                <a:effectLst/>
                <a:uLnTx/>
                <a:uFillTx/>
                <a:latin typeface="Arial" panose="020B0604020202020204" pitchFamily="34" charset="0"/>
                <a:ea typeface="游ゴシック" panose="020B0400000000000000" pitchFamily="50" charset="-128"/>
                <a:cs typeface="Arial" panose="020B0604020202020204" pitchFamily="34" charset="0"/>
              </a:rPr>
              <a:t>月</a:t>
            </a:r>
            <a:r>
              <a:rPr lang="en-US" altLang="ja-JP">
                <a:ea typeface="游ゴシック" panose="020B0400000000000000" pitchFamily="50" charset="-128"/>
              </a:rPr>
              <a:t>3</a:t>
            </a:r>
            <a:r>
              <a:rPr kumimoji="1" lang="ja-JP" altLang="en-US" sz="1600" b="0" i="0" u="none" strike="noStrike" kern="1200" cap="all" spc="0" normalizeH="0" baseline="0" noProof="0">
                <a:ln>
                  <a:noFill/>
                </a:ln>
                <a:effectLst/>
                <a:uLnTx/>
                <a:uFillTx/>
                <a:latin typeface="Arial" panose="020B0604020202020204" pitchFamily="34" charset="0"/>
                <a:ea typeface="游ゴシック" panose="020B0400000000000000" pitchFamily="50" charset="-128"/>
                <a:cs typeface="Arial" panose="020B0604020202020204" pitchFamily="34" charset="0"/>
              </a:rPr>
              <a:t>日</a:t>
            </a:r>
            <a:endParaRPr kumimoji="1" lang="en-US" sz="1600" b="0" i="0" u="none" strike="noStrike" kern="1200" cap="all"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59" name="Text Placeholder 2">
            <a:extLst>
              <a:ext uri="{FF2B5EF4-FFF2-40B4-BE49-F238E27FC236}">
                <a16:creationId xmlns:a16="http://schemas.microsoft.com/office/drawing/2014/main" id="{5F11D0B4-821B-65C6-44CB-AE28FB4A54EA}"/>
              </a:ext>
            </a:extLst>
          </p:cNvPr>
          <p:cNvSpPr txBox="1">
            <a:spLocks/>
          </p:cNvSpPr>
          <p:nvPr/>
        </p:nvSpPr>
        <p:spPr>
          <a:xfrm>
            <a:off x="320943" y="359592"/>
            <a:ext cx="5772943" cy="514111"/>
          </a:xfrm>
          <a:prstGeom prst="rect">
            <a:avLst/>
          </a:prstGeom>
        </p:spPr>
        <p:txBody>
          <a:bodyPr/>
          <a:lstStyle>
            <a:lvl1pPr marL="494423" indent="-494423" algn="l" defTabSz="1318460" rtl="0" eaLnBrk="1" latinLnBrk="0" hangingPunct="1">
              <a:lnSpc>
                <a:spcPts val="2460"/>
              </a:lnSpc>
              <a:spcBef>
                <a:spcPct val="20000"/>
              </a:spcBef>
              <a:buFontTx/>
              <a:buNone/>
              <a:defRPr kumimoji="1" sz="2500" kern="1200">
                <a:solidFill>
                  <a:schemeClr val="bg1"/>
                </a:solidFill>
                <a:latin typeface="Arial" panose="020B0604020202020204" pitchFamily="34" charset="0"/>
                <a:ea typeface="+mn-ea"/>
                <a:cs typeface="Arial" panose="020B0604020202020204" pitchFamily="34" charset="0"/>
              </a:defRPr>
            </a:lvl1pPr>
            <a:lvl2pPr marL="1071250" indent="-412019" algn="l" defTabSz="1318460" rtl="0" eaLnBrk="1" latinLnBrk="0" hangingPunct="1">
              <a:spcBef>
                <a:spcPct val="20000"/>
              </a:spcBef>
              <a:buFontTx/>
              <a:buNone/>
              <a:defRPr kumimoji="1" sz="2300" kern="1200">
                <a:solidFill>
                  <a:schemeClr val="bg1"/>
                </a:solidFill>
                <a:latin typeface="Arial" panose="020B0604020202020204" pitchFamily="34" charset="0"/>
                <a:ea typeface="+mn-ea"/>
                <a:cs typeface="Arial" panose="020B0604020202020204" pitchFamily="34" charset="0"/>
              </a:defRPr>
            </a:lvl2pPr>
            <a:lvl3pPr marL="1648076" indent="-329615" algn="l" defTabSz="1318460" rtl="0" eaLnBrk="1" latinLnBrk="0" hangingPunct="1">
              <a:spcBef>
                <a:spcPct val="20000"/>
              </a:spcBef>
              <a:buFontTx/>
              <a:buNone/>
              <a:defRPr kumimoji="1" sz="2300" kern="1200">
                <a:solidFill>
                  <a:schemeClr val="bg1"/>
                </a:solidFill>
                <a:latin typeface="Arial" panose="020B0604020202020204" pitchFamily="34" charset="0"/>
                <a:ea typeface="+mn-ea"/>
                <a:cs typeface="Arial" panose="020B0604020202020204" pitchFamily="34" charset="0"/>
              </a:defRPr>
            </a:lvl3pPr>
            <a:lvl4pPr marL="2307307" indent="-329615" algn="l" defTabSz="1318460" rtl="0" eaLnBrk="1" latinLnBrk="0" hangingPunct="1">
              <a:spcBef>
                <a:spcPct val="20000"/>
              </a:spcBef>
              <a:buFontTx/>
              <a:buNone/>
              <a:defRPr kumimoji="1" sz="2300" kern="1200">
                <a:solidFill>
                  <a:schemeClr val="bg1"/>
                </a:solidFill>
                <a:latin typeface="Arial" panose="020B0604020202020204" pitchFamily="34" charset="0"/>
                <a:ea typeface="+mn-ea"/>
                <a:cs typeface="Arial" panose="020B0604020202020204" pitchFamily="34" charset="0"/>
              </a:defRPr>
            </a:lvl4pPr>
            <a:lvl5pPr marL="2966537" indent="-329615" algn="l" defTabSz="1318460" rtl="0" eaLnBrk="1" latinLnBrk="0" hangingPunct="1">
              <a:spcBef>
                <a:spcPct val="20000"/>
              </a:spcBef>
              <a:buFontTx/>
              <a:buNone/>
              <a:defRPr kumimoji="1" sz="2300" kern="1200">
                <a:solidFill>
                  <a:schemeClr val="bg1"/>
                </a:solidFill>
                <a:latin typeface="Arial" panose="020B0604020202020204" pitchFamily="34" charset="0"/>
                <a:ea typeface="+mn-ea"/>
                <a:cs typeface="Arial" panose="020B0604020202020204" pitchFamily="34" charset="0"/>
              </a:defRPr>
            </a:lvl5pPr>
            <a:lvl6pPr marL="3625767"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6pPr>
            <a:lvl7pPr marL="4284998"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7pPr>
            <a:lvl8pPr marL="4944228"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8pPr>
            <a:lvl9pPr marL="5603458"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9pPr>
          </a:lstStyle>
          <a:p>
            <a:pPr marL="0" marR="0" lvl="0" indent="0" algn="l" defTabSz="1318460" rtl="0" eaLnBrk="1" fontAlgn="auto" latinLnBrk="0" hangingPunct="1">
              <a:lnSpc>
                <a:spcPts val="2460"/>
              </a:lnSpc>
              <a:spcBef>
                <a:spcPct val="20000"/>
              </a:spcBef>
              <a:spcAft>
                <a:spcPts val="0"/>
              </a:spcAft>
              <a:buClrTx/>
              <a:buSzTx/>
              <a:buFontTx/>
              <a:buNone/>
              <a:tabLst/>
              <a:defRPr/>
            </a:pPr>
            <a:r>
              <a:rPr kumimoji="1" lang="ja-JP" altLang="en-US" sz="2800" b="1" i="0" u="none" strike="noStrike" kern="1200" cap="none" spc="0" normalizeH="0" baseline="0" noProof="0">
                <a:ln>
                  <a:noFill/>
                </a:ln>
                <a:effectLst/>
                <a:uLnTx/>
                <a:uFillTx/>
                <a:latin typeface="游ゴシック" panose="020B0400000000000000" pitchFamily="50" charset="-128"/>
                <a:ea typeface="游ゴシック" panose="020B0400000000000000" pitchFamily="50" charset="-128"/>
                <a:cs typeface="Arial" panose="020B0604020202020204" pitchFamily="34" charset="0"/>
              </a:rPr>
              <a:t>日本版</a:t>
            </a:r>
            <a:r>
              <a:rPr kumimoji="1" lang="en-US" altLang="ja-JP" sz="2800" b="1" i="0" u="none" strike="noStrike" kern="1200" cap="none" spc="0" normalizeH="0" baseline="0" noProof="0">
                <a:ln>
                  <a:noFill/>
                </a:ln>
                <a:effectLst/>
                <a:uLnTx/>
                <a:uFillTx/>
                <a:latin typeface="游ゴシック" panose="020B0400000000000000" pitchFamily="50" charset="-128"/>
                <a:ea typeface="游ゴシック" panose="020B0400000000000000" pitchFamily="50" charset="-128"/>
                <a:cs typeface="Arial" panose="020B0604020202020204" pitchFamily="34" charset="0"/>
              </a:rPr>
              <a:t>ICF</a:t>
            </a:r>
            <a:r>
              <a:rPr kumimoji="1" lang="ja-JP" altLang="en-US" sz="2800" b="1" i="0" u="none" strike="noStrike" kern="1200" cap="none" spc="0" normalizeH="0" baseline="0" noProof="0">
                <a:ln>
                  <a:noFill/>
                </a:ln>
                <a:effectLst/>
                <a:uLnTx/>
                <a:uFillTx/>
                <a:latin typeface="游ゴシック" panose="020B0400000000000000" pitchFamily="50" charset="-128"/>
                <a:ea typeface="游ゴシック" panose="020B0400000000000000" pitchFamily="50" charset="-128"/>
                <a:cs typeface="Arial" panose="020B0604020202020204" pitchFamily="34" charset="0"/>
              </a:rPr>
              <a:t>共通</a:t>
            </a:r>
            <a:r>
              <a:rPr kumimoji="1" lang="en-US" altLang="ja-JP" sz="2800" b="1" i="0" u="none" strike="noStrike" kern="1200" cap="none" spc="0" normalizeH="0" baseline="0" noProof="0">
                <a:ln>
                  <a:noFill/>
                </a:ln>
                <a:effectLst/>
                <a:uLnTx/>
                <a:uFillTx/>
                <a:latin typeface="游ゴシック" panose="020B0400000000000000" pitchFamily="50" charset="-128"/>
                <a:ea typeface="游ゴシック" panose="020B0400000000000000" pitchFamily="50" charset="-128"/>
                <a:cs typeface="Arial" panose="020B0604020202020204" pitchFamily="34" charset="0"/>
              </a:rPr>
              <a:t>template</a:t>
            </a:r>
            <a:r>
              <a:rPr kumimoji="1" lang="ja-JP" altLang="en-US" sz="2800" b="1" i="0" u="none" strike="noStrike" kern="1200" cap="none" spc="0" normalizeH="0" baseline="0" noProof="0">
                <a:ln>
                  <a:noFill/>
                </a:ln>
                <a:effectLst/>
                <a:uLnTx/>
                <a:uFillTx/>
                <a:latin typeface="游ゴシック" panose="020B0400000000000000" pitchFamily="50" charset="-128"/>
                <a:ea typeface="游ゴシック" panose="020B0400000000000000" pitchFamily="50" charset="-128"/>
                <a:cs typeface="Arial" panose="020B0604020202020204" pitchFamily="34" charset="0"/>
              </a:rPr>
              <a:t>について</a:t>
            </a:r>
            <a:endParaRPr kumimoji="1" lang="en-US" sz="2800" b="1" i="0" u="none" strike="noStrike" kern="1200" cap="none" spc="0" normalizeH="0" baseline="0" noProof="0">
              <a:ln>
                <a:noFill/>
              </a:ln>
              <a:effectLst/>
              <a:uLnTx/>
              <a:uFillTx/>
              <a:latin typeface="游ゴシック" panose="020B0400000000000000" pitchFamily="50" charset="-128"/>
              <a:ea typeface="游ゴシック" panose="020B0400000000000000" pitchFamily="50" charset="-128"/>
              <a:cs typeface="Arial" panose="020B0604020202020204" pitchFamily="34" charset="0"/>
            </a:endParaRPr>
          </a:p>
        </p:txBody>
      </p:sp>
      <p:sp>
        <p:nvSpPr>
          <p:cNvPr id="60" name="Rectangle 3">
            <a:extLst>
              <a:ext uri="{FF2B5EF4-FFF2-40B4-BE49-F238E27FC236}">
                <a16:creationId xmlns:a16="http://schemas.microsoft.com/office/drawing/2014/main" id="{D12B6004-04DD-B4CF-3C6F-D88A09B1422B}"/>
              </a:ext>
            </a:extLst>
          </p:cNvPr>
          <p:cNvSpPr/>
          <p:nvPr/>
        </p:nvSpPr>
        <p:spPr>
          <a:xfrm>
            <a:off x="0" y="1527154"/>
            <a:ext cx="360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1018824" rtl="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DIN-Regular"/>
              <a:ea typeface="+mn-ea"/>
              <a:cs typeface="+mn-cs"/>
            </a:endParaRPr>
          </a:p>
        </p:txBody>
      </p:sp>
      <p:sp>
        <p:nvSpPr>
          <p:cNvPr id="61" name="TextBox 4">
            <a:extLst>
              <a:ext uri="{FF2B5EF4-FFF2-40B4-BE49-F238E27FC236}">
                <a16:creationId xmlns:a16="http://schemas.microsoft.com/office/drawing/2014/main" id="{4D81129D-7CF7-B1ED-D19A-094E21CC3D4C}"/>
              </a:ext>
            </a:extLst>
          </p:cNvPr>
          <p:cNvSpPr txBox="1"/>
          <p:nvPr/>
        </p:nvSpPr>
        <p:spPr>
          <a:xfrm>
            <a:off x="381000" y="1563594"/>
            <a:ext cx="2826415" cy="323165"/>
          </a:xfrm>
          <a:prstGeom prst="rect">
            <a:avLst/>
          </a:prstGeom>
          <a:noFill/>
        </p:spPr>
        <p:txBody>
          <a:bodyPr wrap="none" rtlCol="0">
            <a:spAutoFit/>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cs typeface="Arial" panose="020B0604020202020204" pitchFamily="34" charset="0"/>
              </a:rPr>
              <a:t>01. ICF</a:t>
            </a:r>
            <a:r>
              <a:rPr kumimoji="0" lang="ja-JP" altLang="en-US" sz="15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cs typeface="Arial" panose="020B0604020202020204" pitchFamily="34" charset="0"/>
              </a:rPr>
              <a:t>共通</a:t>
            </a:r>
            <a:r>
              <a:rPr kumimoji="0" lang="en-US" altLang="ja-JP" sz="15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cs typeface="Arial" panose="020B0604020202020204" pitchFamily="34" charset="0"/>
              </a:rPr>
              <a:t>template</a:t>
            </a:r>
            <a:r>
              <a:rPr kumimoji="0" lang="ja-JP" altLang="en-US" sz="15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cs typeface="Arial" panose="020B0604020202020204" pitchFamily="34" charset="0"/>
              </a:rPr>
              <a:t>について</a:t>
            </a:r>
            <a:endParaRPr kumimoji="0" lang="en-US" sz="15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cs typeface="Arial" panose="020B0604020202020204" pitchFamily="34" charset="0"/>
            </a:endParaRPr>
          </a:p>
        </p:txBody>
      </p:sp>
      <p:sp>
        <p:nvSpPr>
          <p:cNvPr id="62" name="Rectangle 5">
            <a:extLst>
              <a:ext uri="{FF2B5EF4-FFF2-40B4-BE49-F238E27FC236}">
                <a16:creationId xmlns:a16="http://schemas.microsoft.com/office/drawing/2014/main" id="{99B1B6C2-DCBE-C367-6F93-C71C88E28696}"/>
              </a:ext>
            </a:extLst>
          </p:cNvPr>
          <p:cNvSpPr/>
          <p:nvPr/>
        </p:nvSpPr>
        <p:spPr>
          <a:xfrm>
            <a:off x="4496400" y="1526759"/>
            <a:ext cx="3276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1018824" rtl="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DIN-Regular"/>
              <a:ea typeface="+mn-ea"/>
              <a:cs typeface="+mn-cs"/>
            </a:endParaRPr>
          </a:p>
        </p:txBody>
      </p:sp>
      <p:sp>
        <p:nvSpPr>
          <p:cNvPr id="63" name="TextBox 6">
            <a:extLst>
              <a:ext uri="{FF2B5EF4-FFF2-40B4-BE49-F238E27FC236}">
                <a16:creationId xmlns:a16="http://schemas.microsoft.com/office/drawing/2014/main" id="{1053CFE9-5AA3-F0E5-F979-B44E8B6BF7C6}"/>
              </a:ext>
            </a:extLst>
          </p:cNvPr>
          <p:cNvSpPr txBox="1"/>
          <p:nvPr/>
        </p:nvSpPr>
        <p:spPr>
          <a:xfrm>
            <a:off x="4625836" y="1549208"/>
            <a:ext cx="954107" cy="323165"/>
          </a:xfrm>
          <a:prstGeom prst="rect">
            <a:avLst/>
          </a:prstGeom>
          <a:noFill/>
        </p:spPr>
        <p:txBody>
          <a:bodyPr wrap="square" rtlCol="0">
            <a:spAutoFit/>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kumimoji="0" lang="ja-JP" altLang="en-US" sz="15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cs typeface="Arial" panose="020B0604020202020204" pitchFamily="34" charset="0"/>
              </a:rPr>
              <a:t>参考資料</a:t>
            </a:r>
            <a:endParaRPr kumimoji="0" lang="en-US" sz="15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cs typeface="Arial" panose="020B0604020202020204" pitchFamily="34" charset="0"/>
            </a:endParaRPr>
          </a:p>
        </p:txBody>
      </p:sp>
      <p:sp>
        <p:nvSpPr>
          <p:cNvPr id="64" name="Rectangle 7">
            <a:extLst>
              <a:ext uri="{FF2B5EF4-FFF2-40B4-BE49-F238E27FC236}">
                <a16:creationId xmlns:a16="http://schemas.microsoft.com/office/drawing/2014/main" id="{F26F2FBB-B79E-AFB3-6B43-8007B4A569FC}"/>
              </a:ext>
            </a:extLst>
          </p:cNvPr>
          <p:cNvSpPr/>
          <p:nvPr/>
        </p:nvSpPr>
        <p:spPr>
          <a:xfrm>
            <a:off x="381000" y="1966505"/>
            <a:ext cx="3657600" cy="6247864"/>
          </a:xfrm>
          <a:prstGeom prst="rect">
            <a:avLst/>
          </a:prstGeom>
        </p:spPr>
        <p:txBody>
          <a:bodyPr wrap="square">
            <a:spAutoFit/>
          </a:bodyPr>
          <a:lstStyle/>
          <a:p>
            <a:pPr marL="0" marR="0" lvl="0" indent="0" algn="l" defTabSz="1018824" rtl="0" eaLnBrk="1" fontAlgn="auto" latinLnBrk="0" hangingPunct="1">
              <a:lnSpc>
                <a:spcPct val="100000"/>
              </a:lnSpc>
              <a:spcBef>
                <a:spcPts val="0"/>
              </a:spcBef>
              <a:spcAft>
                <a:spcPts val="600"/>
              </a:spcAft>
              <a:buClrTx/>
              <a:buSzTx/>
              <a:buFontTx/>
              <a:buNone/>
              <a:tabLst/>
              <a:defRPr/>
            </a:pPr>
            <a:r>
              <a:rPr kumimoji="0" lang="ja-JP" altLang="en-US" sz="1200" b="1" i="0" u="none" strike="noStrike" kern="1200" cap="none"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mn-cs"/>
              </a:rPr>
              <a:t>背景</a:t>
            </a:r>
            <a:endParaRPr kumimoji="0" lang="en-US" altLang="ja-JP" sz="1200" b="1" i="0" u="none" strike="noStrike" kern="1200" cap="none"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mn-cs"/>
            </a:endParaRPr>
          </a:p>
          <a:p>
            <a:pPr marL="0" marR="0" lvl="0" indent="0" algn="just" defTabSz="1018824"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　多くの企業や団体ではこれまで、“患者さん目線の表現”や“規制に応じた”治験依頼者の同意説明文書（</a:t>
            </a:r>
            <a: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Informed Consent Form: ICF</a:t>
            </a: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）の改善に取り組んできました。</a:t>
            </a:r>
            <a:endParaRPr lang="en-US" altLang="ja-JP" sz="1200">
              <a:solidFill>
                <a:prstClr val="black"/>
              </a:solidFill>
              <a:latin typeface="游明朝" panose="02020400000000000000" pitchFamily="18" charset="-128"/>
              <a:ea typeface="游明朝" panose="02020400000000000000" pitchFamily="18" charset="-128"/>
            </a:endParaRPr>
          </a:p>
          <a:p>
            <a:pPr marL="0" marR="0" lvl="0" indent="0" algn="just" defTabSz="1018824"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　一方で、</a:t>
            </a:r>
            <a:r>
              <a:rPr kumimoji="0" lang="ja-JP" altLang="en-US" sz="1200" b="0" i="0" u="sng"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以下の理由</a:t>
            </a: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から治験依頼者の</a:t>
            </a:r>
            <a: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ICF</a:t>
            </a: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 </a:t>
            </a:r>
            <a: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template</a:t>
            </a: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が改善されるだけでは、実際に患者さんが目にする</a:t>
            </a:r>
            <a: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ICF</a:t>
            </a: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の改善に至らず、また、施設医療機関・治験依頼者ともに施設ごとの</a:t>
            </a:r>
            <a: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ICF</a:t>
            </a: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作成に膨大な時間を費やしているといった、さまざまな課題が明らかになっています。 </a:t>
            </a:r>
            <a:endPar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1018824"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a:t>
            </a:r>
            <a:r>
              <a:rPr kumimoji="0" lang="ja-JP" altLang="en-US" sz="1200" b="0" i="0" u="sng"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治験依頼者間での</a:t>
            </a:r>
            <a:r>
              <a:rPr kumimoji="0" lang="en-US" altLang="ja-JP" sz="1200" b="0" i="0" u="sng"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ICF</a:t>
            </a:r>
            <a:r>
              <a:rPr kumimoji="0" lang="ja-JP" altLang="en-US" sz="1200" b="0" i="0" u="sng"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 </a:t>
            </a:r>
            <a:r>
              <a:rPr kumimoji="0" lang="en-US" altLang="ja-JP" sz="1200" b="0" i="0" u="sng"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template</a:t>
            </a:r>
            <a:r>
              <a:rPr kumimoji="0" lang="ja-JP" altLang="en-US" sz="1200" b="0" i="0" u="sng"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の相違</a:t>
            </a:r>
            <a:br>
              <a:rPr kumimoji="0" lang="en-US" altLang="ja-JP" sz="1200" b="0" i="0" u="sng"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b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a:t>
            </a:r>
            <a:r>
              <a:rPr kumimoji="0" lang="ja-JP" altLang="en-US" sz="1200" b="0" i="0" u="sng"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医療機関毎の</a:t>
            </a:r>
            <a:r>
              <a:rPr kumimoji="0" lang="en-US" altLang="ja-JP" sz="1200" b="0" i="0" u="sng"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ICF</a:t>
            </a:r>
            <a:r>
              <a:rPr kumimoji="0" lang="ja-JP" altLang="en-US" sz="1200" b="0" i="0" u="sng"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 </a:t>
            </a:r>
            <a:r>
              <a:rPr kumimoji="0" lang="en-US" altLang="ja-JP" sz="1200" b="0" i="0" u="sng"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template</a:t>
            </a:r>
            <a:r>
              <a:rPr kumimoji="0" lang="ja-JP" altLang="en-US" sz="1200" b="0" i="0" u="sng"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の存在 </a:t>
            </a:r>
            <a:endParaRPr kumimoji="0" lang="en-US" altLang="ja-JP" sz="1200" b="0" i="0" u="sng"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1018824" rtl="0" eaLnBrk="1" fontAlgn="auto" latinLnBrk="0" hangingPunct="1">
              <a:lnSpc>
                <a:spcPct val="100000"/>
              </a:lnSpc>
              <a:spcBef>
                <a:spcPts val="0"/>
              </a:spcBef>
              <a:spcAft>
                <a:spcPts val="1200"/>
              </a:spcAft>
              <a:buClrTx/>
              <a:buSzTx/>
              <a:buFontTx/>
              <a:buNone/>
              <a:tabLst/>
              <a:defRPr/>
            </a:pPr>
            <a:endParaRPr kumimoji="0" lang="en-US" altLang="ja-JP" sz="1200" b="1" i="0" u="none" strike="noStrike" kern="1200" cap="none" spc="0" normalizeH="0" baseline="0" noProof="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1018824" rtl="0" eaLnBrk="1" fontAlgn="auto" latinLnBrk="0" hangingPunct="1">
              <a:lnSpc>
                <a:spcPct val="100000"/>
              </a:lnSpc>
              <a:spcBef>
                <a:spcPts val="0"/>
              </a:spcBef>
              <a:spcAft>
                <a:spcPts val="600"/>
              </a:spcAft>
              <a:buClrTx/>
              <a:buSzTx/>
              <a:buFontTx/>
              <a:buNone/>
              <a:tabLst/>
              <a:defRPr/>
            </a:pPr>
            <a:r>
              <a:rPr kumimoji="0" lang="en-US" altLang="ja-JP" sz="1200" b="1" i="0" u="none" strike="noStrike" kern="1200" cap="none"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mn-cs"/>
              </a:rPr>
              <a:t>R&amp;D Head Club</a:t>
            </a:r>
            <a:r>
              <a:rPr kumimoji="0" lang="ja-JP" altLang="en-US" sz="1200" b="1" i="0" u="none" strike="noStrike" kern="1200" cap="none"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mn-cs"/>
              </a:rPr>
              <a:t>の取り組み</a:t>
            </a:r>
            <a:endParaRPr kumimoji="0" lang="en-US" altLang="ja-JP" sz="1200" b="1" i="0" u="none" strike="noStrike" kern="1200" cap="none" spc="0" normalizeH="0" baseline="0" noProof="0">
              <a:ln>
                <a:noFill/>
              </a:ln>
              <a:solidFill>
                <a:schemeClr val="accent2">
                  <a:lumMod val="75000"/>
                </a:schemeClr>
              </a:solidFill>
              <a:effectLst/>
              <a:uLnTx/>
              <a:uFillTx/>
              <a:latin typeface="游明朝" panose="02020400000000000000" pitchFamily="18" charset="-128"/>
              <a:ea typeface="游明朝" panose="02020400000000000000" pitchFamily="18" charset="-128"/>
              <a:cs typeface="+mn-cs"/>
            </a:endParaRPr>
          </a:p>
          <a:p>
            <a:pPr marL="0" marR="0" lvl="0" indent="0" algn="just" defTabSz="1018824" rtl="0" eaLnBrk="1" fontAlgn="auto" latinLnBrk="0" hangingPunct="1">
              <a:lnSpc>
                <a:spcPct val="100000"/>
              </a:lnSpc>
              <a:spcBef>
                <a:spcPts val="0"/>
              </a:spcBef>
              <a:spcAft>
                <a:spcPts val="1200"/>
              </a:spcAft>
              <a:buClrTx/>
              <a:buSzTx/>
              <a:buFontTx/>
              <a:buNone/>
              <a:tabLst/>
              <a:defRPr/>
            </a:pP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　これら日本における</a:t>
            </a:r>
            <a: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ICF</a:t>
            </a: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の問題点を検証するために、</a:t>
            </a:r>
            <a: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R&amp;D Head Club</a:t>
            </a: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が中心となり</a:t>
            </a:r>
            <a: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2021</a:t>
            </a: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年に実態調査を実施し、「</a:t>
            </a:r>
            <a: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CRC</a:t>
            </a: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と臨床試験のあり方を考える会議」や「</a:t>
            </a:r>
            <a: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DIA</a:t>
            </a: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日本年会」などでその結果を公開するとともに実現可能性を協議し、実現に向けた活動を推進してきました。</a:t>
            </a:r>
          </a:p>
          <a:p>
            <a:pPr marL="0" marR="0" lvl="0" indent="0" algn="just" defTabSz="1018824" rtl="0" eaLnBrk="1" fontAlgn="auto" latinLnBrk="0" hangingPunct="1">
              <a:lnSpc>
                <a:spcPct val="100000"/>
              </a:lnSpc>
              <a:spcBef>
                <a:spcPts val="0"/>
              </a:spcBef>
              <a:spcAft>
                <a:spcPts val="1200"/>
              </a:spcAft>
              <a:buClrTx/>
              <a:buSzTx/>
              <a:buFontTx/>
              <a:buNone/>
              <a:tabLst/>
              <a:defRPr/>
            </a:pP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　</a:t>
            </a:r>
            <a: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2022</a:t>
            </a: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年には、治験責任医師、</a:t>
            </a:r>
            <a: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CRC</a:t>
            </a:r>
            <a:r>
              <a:rPr lang="ja-JP" altLang="en-US" sz="1200">
                <a:solidFill>
                  <a:prstClr val="black"/>
                </a:solidFill>
                <a:latin typeface="游明朝" panose="02020400000000000000" pitchFamily="18" charset="-128"/>
                <a:ea typeface="游明朝" panose="02020400000000000000" pitchFamily="18" charset="-128"/>
              </a:rPr>
              <a:t>、</a:t>
            </a: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治験事務局担当者、</a:t>
            </a:r>
            <a: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IRB</a:t>
            </a: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委員、患者さんそして日本医師会治験促進センター担当者らで</a:t>
            </a:r>
            <a: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task team</a:t>
            </a: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を立ち上げ、それぞれの立場の意見を反映させながら、同年</a:t>
            </a:r>
            <a: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10</a:t>
            </a: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月には念願の</a:t>
            </a:r>
            <a: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ICF</a:t>
            </a: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共通</a:t>
            </a:r>
            <a: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template</a:t>
            </a: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初版を発行することができました。</a:t>
            </a:r>
            <a:endPar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1018824" rtl="0" eaLnBrk="1" fontAlgn="auto" latinLnBrk="0" hangingPunct="1">
              <a:lnSpc>
                <a:spcPct val="100000"/>
              </a:lnSpc>
              <a:spcBef>
                <a:spcPts val="0"/>
              </a:spcBef>
              <a:spcAft>
                <a:spcPts val="1200"/>
              </a:spcAft>
              <a:buClrTx/>
              <a:buSzTx/>
              <a:buFontTx/>
              <a:buNone/>
              <a:tabLst/>
              <a:defRPr/>
            </a:pPr>
            <a:b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b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　</a:t>
            </a:r>
            <a:endParaRPr kumimoji="0" lang="en-US" sz="1400" b="0" i="0" u="none" strike="noStrike" kern="1200" cap="none" spc="0" normalizeH="0" baseline="0" noProof="0">
              <a:ln>
                <a:noFill/>
              </a:ln>
              <a:solidFill>
                <a:prstClr val="black">
                  <a:lumMod val="50000"/>
                  <a:lumOff val="50000"/>
                </a:prstClr>
              </a:solidFill>
              <a:effectLst/>
              <a:uLnTx/>
              <a:uFillTx/>
              <a:latin typeface="游明朝" panose="02020400000000000000" pitchFamily="18" charset="-128"/>
              <a:ea typeface="游明朝" panose="02020400000000000000" pitchFamily="18" charset="-128"/>
              <a:cs typeface="Arial" panose="020B0604020202020204" pitchFamily="34" charset="0"/>
            </a:endParaRPr>
          </a:p>
        </p:txBody>
      </p:sp>
      <p:sp>
        <p:nvSpPr>
          <p:cNvPr id="65" name="TextBox 8">
            <a:extLst>
              <a:ext uri="{FF2B5EF4-FFF2-40B4-BE49-F238E27FC236}">
                <a16:creationId xmlns:a16="http://schemas.microsoft.com/office/drawing/2014/main" id="{78E3D84B-8874-B048-A4D0-A341800765A0}"/>
              </a:ext>
            </a:extLst>
          </p:cNvPr>
          <p:cNvSpPr txBox="1"/>
          <p:nvPr/>
        </p:nvSpPr>
        <p:spPr>
          <a:xfrm>
            <a:off x="-22225" y="7441890"/>
            <a:ext cx="7772400" cy="1186479"/>
          </a:xfrm>
          <a:prstGeom prst="rect">
            <a:avLst/>
          </a:prstGeom>
          <a:noFill/>
        </p:spPr>
        <p:txBody>
          <a:bodyPr wrap="square" rtlCol="0">
            <a:spAutoFit/>
          </a:bodyPr>
          <a:lstStyle/>
          <a:p>
            <a:pPr marL="0" marR="0" lvl="0" indent="0" defTabSz="1018824" rtl="0" eaLnBrk="1" fontAlgn="auto" latinLnBrk="0" hangingPunct="1">
              <a:lnSpc>
                <a:spcPts val="2859"/>
              </a:lnSpc>
              <a:spcBef>
                <a:spcPts val="0"/>
              </a:spcBef>
              <a:spcAft>
                <a:spcPts val="0"/>
              </a:spcAft>
              <a:buClrTx/>
              <a:buSzTx/>
              <a:buFontTx/>
              <a:buNone/>
              <a:tabLst/>
              <a:defRPr/>
            </a:pPr>
            <a:endParaRPr kumimoji="0" lang="en-US" altLang="ja-JP" sz="2400" b="0" i="0" u="sng" strike="noStrike" kern="1200" cap="none" spc="0" normalizeH="0" baseline="0" noProof="0">
              <a:ln>
                <a:noFill/>
              </a:ln>
              <a:solidFill>
                <a:srgbClr val="002060"/>
              </a:solidFill>
              <a:effectLst/>
              <a:uLnTx/>
              <a:uFillTx/>
              <a:latin typeface="游ゴシック" panose="020B0400000000000000" pitchFamily="50" charset="-128"/>
              <a:ea typeface="游ゴシック" panose="020B0400000000000000" pitchFamily="50" charset="-128"/>
              <a:cs typeface="Arial" panose="020B0604020202020204" pitchFamily="34" charset="0"/>
            </a:endParaRPr>
          </a:p>
          <a:p>
            <a:pPr marL="0" marR="0" lvl="0" indent="0" algn="ctr" defTabSz="1018824" rtl="0" eaLnBrk="1" fontAlgn="auto" latinLnBrk="0" hangingPunct="1">
              <a:lnSpc>
                <a:spcPts val="2859"/>
              </a:lnSpc>
              <a:spcBef>
                <a:spcPts val="0"/>
              </a:spcBef>
              <a:spcAft>
                <a:spcPts val="0"/>
              </a:spcAft>
              <a:buClrTx/>
              <a:buSzTx/>
              <a:buFontTx/>
              <a:buNone/>
              <a:tabLst/>
              <a:defRPr/>
            </a:pPr>
            <a:r>
              <a:rPr kumimoji="0" lang="en-US" altLang="ja-JP" sz="2000" b="1" i="0" u="sng" strike="noStrike" kern="1200" cap="none"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ALL Japan</a:t>
            </a:r>
            <a:r>
              <a:rPr kumimoji="0" lang="ja-JP" altLang="en-US" sz="2000" b="1" i="0" u="sng" strike="noStrike" kern="1200" cap="none"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で取り組む </a:t>
            </a:r>
            <a:r>
              <a:rPr kumimoji="0" lang="en-US" altLang="ja-JP" sz="2000" b="1" i="0" u="sng" strike="noStrike" kern="1200" cap="none"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ICF</a:t>
            </a:r>
            <a:r>
              <a:rPr kumimoji="0" lang="ja-JP" altLang="en-US" sz="2000" b="1" i="0" u="sng" strike="noStrike" kern="1200" cap="none"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共通化の実現に向けて</a:t>
            </a:r>
            <a:br>
              <a:rPr kumimoji="0" lang="en-US" altLang="ja-JP" sz="2000" b="1" i="0" u="sng" strike="noStrike" kern="1200" cap="none"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rPr>
            </a:br>
            <a:r>
              <a:rPr kumimoji="0" lang="ja-JP" altLang="en-US" sz="2000" b="1" i="0" u="sng" strike="noStrike" kern="1200" cap="none"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ご協力をお願いします</a:t>
            </a:r>
            <a:endParaRPr kumimoji="0" lang="en-US" sz="2000" b="1" i="0" u="sng" strike="noStrike" kern="1200" cap="none"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endParaRPr>
          </a:p>
        </p:txBody>
      </p:sp>
      <p:sp>
        <p:nvSpPr>
          <p:cNvPr id="69" name="Rectangle 10">
            <a:extLst>
              <a:ext uri="{FF2B5EF4-FFF2-40B4-BE49-F238E27FC236}">
                <a16:creationId xmlns:a16="http://schemas.microsoft.com/office/drawing/2014/main" id="{49C4BE4D-1889-C3A8-7EE0-901A5DA01E2B}"/>
              </a:ext>
            </a:extLst>
          </p:cNvPr>
          <p:cNvSpPr/>
          <p:nvPr/>
        </p:nvSpPr>
        <p:spPr>
          <a:xfrm>
            <a:off x="5102888" y="1966755"/>
            <a:ext cx="3069561" cy="461665"/>
          </a:xfrm>
          <a:prstGeom prst="rect">
            <a:avLst/>
          </a:prstGeom>
        </p:spPr>
        <p:txBody>
          <a:bodyPr wrap="square">
            <a:spAutoFit/>
          </a:bodyPr>
          <a:lstStyle/>
          <a:p>
            <a:pPr marL="0" marR="0" lvl="0" indent="0" algn="l" defTabSz="1018824" rtl="0" eaLnBrk="1" fontAlgn="auto" latinLnBrk="0" hangingPunct="1">
              <a:lnSpc>
                <a:spcPct val="100000"/>
              </a:lnSpc>
              <a:spcBef>
                <a:spcPts val="0"/>
              </a:spcBef>
              <a:spcAft>
                <a:spcPts val="300"/>
              </a:spcAft>
              <a:buClrTx/>
              <a:buSzTx/>
              <a:buFontTx/>
              <a:buNone/>
              <a:tabLst/>
              <a:defRPr/>
            </a:pPr>
            <a:r>
              <a:rPr kumimoji="0" lang="ja-JP" altLang="en-US" sz="1200" b="1" i="0" u="none" strike="noStrike" kern="1200" cap="all"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同意説明文書に関する実態調査</a:t>
            </a:r>
            <a:br>
              <a:rPr kumimoji="0" lang="en-US" altLang="ja-JP" sz="1200" b="1" i="0" u="none" strike="noStrike" kern="1200" cap="all"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rPr>
            </a:br>
            <a:r>
              <a:rPr kumimoji="0" lang="ja-JP" altLang="en-US" sz="1200" b="1" i="0" u="none" strike="noStrike" kern="1200" cap="all"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　　　　　　　　　　　　（</a:t>
            </a:r>
            <a:r>
              <a:rPr kumimoji="0" lang="en-US" altLang="ja-JP" sz="1200" b="1" i="0" u="none" strike="noStrike" kern="1200" cap="all"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2021</a:t>
            </a:r>
            <a:r>
              <a:rPr kumimoji="0" lang="ja-JP" altLang="en-US" sz="1200" b="1" i="0" u="none" strike="noStrike" kern="1200" cap="all"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a:t>
            </a:r>
            <a:endParaRPr kumimoji="0" lang="en-US" sz="1050" b="0" i="0" u="none" strike="noStrike" kern="1200" cap="none"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endParaRPr>
          </a:p>
        </p:txBody>
      </p:sp>
      <p:sp>
        <p:nvSpPr>
          <p:cNvPr id="70" name="Rectangle 12">
            <a:extLst>
              <a:ext uri="{FF2B5EF4-FFF2-40B4-BE49-F238E27FC236}">
                <a16:creationId xmlns:a16="http://schemas.microsoft.com/office/drawing/2014/main" id="{E30508F4-CAE3-0F8A-1771-0C540FC33E9F}"/>
              </a:ext>
            </a:extLst>
          </p:cNvPr>
          <p:cNvSpPr/>
          <p:nvPr/>
        </p:nvSpPr>
        <p:spPr>
          <a:xfrm>
            <a:off x="5102888" y="3400474"/>
            <a:ext cx="2811865" cy="461665"/>
          </a:xfrm>
          <a:prstGeom prst="rect">
            <a:avLst/>
          </a:prstGeom>
        </p:spPr>
        <p:txBody>
          <a:bodyPr wrap="square">
            <a:spAutoFit/>
          </a:bodyPr>
          <a:lstStyle/>
          <a:p>
            <a:pPr marL="0" marR="0" lvl="0" indent="0" algn="l" defTabSz="1018824" rtl="0" eaLnBrk="1" fontAlgn="auto" latinLnBrk="0" hangingPunct="1">
              <a:lnSpc>
                <a:spcPct val="100000"/>
              </a:lnSpc>
              <a:spcBef>
                <a:spcPts val="0"/>
              </a:spcBef>
              <a:spcAft>
                <a:spcPts val="300"/>
              </a:spcAft>
              <a:buClrTx/>
              <a:buSzTx/>
              <a:buFontTx/>
              <a:buNone/>
              <a:tabLst/>
              <a:defRPr/>
            </a:pPr>
            <a:r>
              <a:rPr kumimoji="0" lang="ja-JP" altLang="en-US" sz="1200" b="1" i="0" u="none" strike="noStrike" kern="1200" cap="all"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日本における</a:t>
            </a:r>
            <a:r>
              <a:rPr kumimoji="0" lang="en-US" altLang="ja-JP" sz="1200" b="1" i="0" u="none" strike="noStrike" kern="1200" cap="all"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ICF</a:t>
            </a:r>
            <a:r>
              <a:rPr kumimoji="0" lang="ja-JP" altLang="en-US" sz="1200" b="1" i="0" u="none" strike="noStrike" kern="1200" cap="all"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標準化に向けて</a:t>
            </a:r>
            <a:br>
              <a:rPr kumimoji="0" lang="en-US" altLang="ja-JP" sz="1200" b="1" i="0" u="none" strike="noStrike" kern="1200" cap="all"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rPr>
            </a:br>
            <a:r>
              <a:rPr kumimoji="0" lang="en-US" altLang="ja-JP" sz="1200" b="1" i="0" u="none" strike="noStrike" kern="1200" cap="all"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                                            </a:t>
            </a:r>
            <a:r>
              <a:rPr kumimoji="0" lang="ja-JP" altLang="en-US" sz="1200" b="1" i="0" u="none" strike="noStrike" kern="1200" cap="all"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a:t>
            </a:r>
            <a:r>
              <a:rPr kumimoji="0" lang="en-US" altLang="ja-JP" sz="1200" b="1" i="0" u="none" strike="noStrike" kern="1200" cap="all"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2022</a:t>
            </a:r>
            <a:r>
              <a:rPr kumimoji="0" lang="ja-JP" altLang="en-US" sz="1050" b="1" i="0" u="none" strike="noStrike" kern="1200" cap="all"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a:t>
            </a:r>
            <a:endParaRPr kumimoji="0" lang="en-US" altLang="ja-JP" sz="1050" b="1" i="0" u="none" strike="noStrike" kern="1200" cap="all"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endParaRPr>
          </a:p>
        </p:txBody>
      </p:sp>
      <p:pic>
        <p:nvPicPr>
          <p:cNvPr id="73" name="図 72">
            <a:extLst>
              <a:ext uri="{FF2B5EF4-FFF2-40B4-BE49-F238E27FC236}">
                <a16:creationId xmlns:a16="http://schemas.microsoft.com/office/drawing/2014/main" id="{A84FB1B8-F7EC-D812-92A0-55D082B1598A}"/>
              </a:ext>
            </a:extLst>
          </p:cNvPr>
          <p:cNvPicPr>
            <a:picLocks noChangeAspect="1"/>
          </p:cNvPicPr>
          <p:nvPr/>
        </p:nvPicPr>
        <p:blipFill>
          <a:blip r:embed="rId2"/>
          <a:stretch>
            <a:fillRect/>
          </a:stretch>
        </p:blipFill>
        <p:spPr>
          <a:xfrm>
            <a:off x="5756944" y="2291031"/>
            <a:ext cx="893908" cy="886640"/>
          </a:xfrm>
          <a:prstGeom prst="rect">
            <a:avLst/>
          </a:prstGeom>
        </p:spPr>
      </p:pic>
      <p:pic>
        <p:nvPicPr>
          <p:cNvPr id="74" name="図 73">
            <a:extLst>
              <a:ext uri="{FF2B5EF4-FFF2-40B4-BE49-F238E27FC236}">
                <a16:creationId xmlns:a16="http://schemas.microsoft.com/office/drawing/2014/main" id="{0BB46B13-8620-7101-7F7A-80F993D8B527}"/>
              </a:ext>
            </a:extLst>
          </p:cNvPr>
          <p:cNvPicPr>
            <a:picLocks noChangeAspect="1"/>
          </p:cNvPicPr>
          <p:nvPr/>
        </p:nvPicPr>
        <p:blipFill>
          <a:blip r:embed="rId3"/>
          <a:stretch>
            <a:fillRect/>
          </a:stretch>
        </p:blipFill>
        <p:spPr>
          <a:xfrm>
            <a:off x="5788511" y="3741163"/>
            <a:ext cx="862341" cy="867709"/>
          </a:xfrm>
          <a:prstGeom prst="rect">
            <a:avLst/>
          </a:prstGeom>
        </p:spPr>
      </p:pic>
      <p:pic>
        <p:nvPicPr>
          <p:cNvPr id="79" name="図 78" descr="挿絵, 記号 が含まれている画像&#10;&#10;自動的に生成された説明">
            <a:extLst>
              <a:ext uri="{FF2B5EF4-FFF2-40B4-BE49-F238E27FC236}">
                <a16:creationId xmlns:a16="http://schemas.microsoft.com/office/drawing/2014/main" id="{B4ACA207-8D26-8651-5F82-2D3B8314204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98093" y="292584"/>
            <a:ext cx="991682" cy="505960"/>
          </a:xfrm>
          <a:prstGeom prst="rect">
            <a:avLst/>
          </a:prstGeom>
        </p:spPr>
      </p:pic>
      <p:sp>
        <p:nvSpPr>
          <p:cNvPr id="5" name="Rectangle 5">
            <a:extLst>
              <a:ext uri="{FF2B5EF4-FFF2-40B4-BE49-F238E27FC236}">
                <a16:creationId xmlns:a16="http://schemas.microsoft.com/office/drawing/2014/main" id="{D070C126-463E-B7B6-DE10-BBDCCC8329EE}"/>
              </a:ext>
            </a:extLst>
          </p:cNvPr>
          <p:cNvSpPr/>
          <p:nvPr/>
        </p:nvSpPr>
        <p:spPr>
          <a:xfrm>
            <a:off x="4496400" y="4809493"/>
            <a:ext cx="3276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1018824" rtl="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DIN-Regular"/>
              <a:ea typeface="+mn-ea"/>
              <a:cs typeface="+mn-cs"/>
            </a:endParaRPr>
          </a:p>
        </p:txBody>
      </p:sp>
      <p:sp>
        <p:nvSpPr>
          <p:cNvPr id="6" name="TextBox 6">
            <a:extLst>
              <a:ext uri="{FF2B5EF4-FFF2-40B4-BE49-F238E27FC236}">
                <a16:creationId xmlns:a16="http://schemas.microsoft.com/office/drawing/2014/main" id="{5646F0A1-AC70-7F7B-2586-ECA3C1F58B0C}"/>
              </a:ext>
            </a:extLst>
          </p:cNvPr>
          <p:cNvSpPr txBox="1"/>
          <p:nvPr/>
        </p:nvSpPr>
        <p:spPr>
          <a:xfrm>
            <a:off x="4625836" y="4825848"/>
            <a:ext cx="1526389" cy="323165"/>
          </a:xfrm>
          <a:prstGeom prst="rect">
            <a:avLst/>
          </a:prstGeom>
          <a:noFill/>
        </p:spPr>
        <p:txBody>
          <a:bodyPr wrap="square" rtlCol="0">
            <a:spAutoFit/>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lang="ja-JP" altLang="en-US" sz="1500" b="1">
                <a:solidFill>
                  <a:prstClr val="white"/>
                </a:solidFill>
                <a:latin typeface="游ゴシック" panose="020B0400000000000000" pitchFamily="50" charset="-128"/>
                <a:ea typeface="游ゴシック" panose="020B0400000000000000" pitchFamily="50" charset="-128"/>
                <a:cs typeface="Arial" panose="020B0604020202020204" pitchFamily="34" charset="0"/>
              </a:rPr>
              <a:t>参加メンバー</a:t>
            </a:r>
            <a:endParaRPr kumimoji="0" lang="en-US" sz="15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cs typeface="Arial" panose="020B0604020202020204" pitchFamily="34" charset="0"/>
            </a:endParaRPr>
          </a:p>
        </p:txBody>
      </p:sp>
      <p:graphicFrame>
        <p:nvGraphicFramePr>
          <p:cNvPr id="7" name="表 6">
            <a:extLst>
              <a:ext uri="{FF2B5EF4-FFF2-40B4-BE49-F238E27FC236}">
                <a16:creationId xmlns:a16="http://schemas.microsoft.com/office/drawing/2014/main" id="{2453EAD5-974A-C9D0-7B14-005F64E6A137}"/>
              </a:ext>
            </a:extLst>
          </p:cNvPr>
          <p:cNvGraphicFramePr>
            <a:graphicFrameLocks noGrp="1"/>
          </p:cNvGraphicFramePr>
          <p:nvPr>
            <p:extLst>
              <p:ext uri="{D42A27DB-BD31-4B8C-83A1-F6EECF244321}">
                <p14:modId xmlns:p14="http://schemas.microsoft.com/office/powerpoint/2010/main" val="540810133"/>
              </p:ext>
            </p:extLst>
          </p:nvPr>
        </p:nvGraphicFramePr>
        <p:xfrm>
          <a:off x="4508571" y="5267889"/>
          <a:ext cx="3207828" cy="2350200"/>
        </p:xfrm>
        <a:graphic>
          <a:graphicData uri="http://schemas.openxmlformats.org/drawingml/2006/table">
            <a:tbl>
              <a:tblPr firstRow="1" firstCol="1" bandRow="1"/>
              <a:tblGrid>
                <a:gridCol w="2329526">
                  <a:extLst>
                    <a:ext uri="{9D8B030D-6E8A-4147-A177-3AD203B41FA5}">
                      <a16:colId xmlns:a16="http://schemas.microsoft.com/office/drawing/2014/main" val="1559165467"/>
                    </a:ext>
                  </a:extLst>
                </a:gridCol>
                <a:gridCol w="878302">
                  <a:extLst>
                    <a:ext uri="{9D8B030D-6E8A-4147-A177-3AD203B41FA5}">
                      <a16:colId xmlns:a16="http://schemas.microsoft.com/office/drawing/2014/main" val="2678274359"/>
                    </a:ext>
                  </a:extLst>
                </a:gridCol>
              </a:tblGrid>
              <a:tr h="134890">
                <a:tc gridSpan="2">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fontAlgn="base"/>
                      <a:r>
                        <a:rPr lang="en-US" sz="800">
                          <a:solidFill>
                            <a:schemeClr val="bg1"/>
                          </a:solidFill>
                          <a:effectLst/>
                          <a:latin typeface="+mn-ea"/>
                          <a:ea typeface="+mn-ea"/>
                          <a:cs typeface="Arial" panose="020B0604020202020204" pitchFamily="34" charset="0"/>
                        </a:rPr>
                        <a:t>Advisor</a:t>
                      </a:r>
                      <a:endParaRPr lang="ja-JP" sz="800">
                        <a:solidFill>
                          <a:schemeClr val="bg1"/>
                        </a:solidFill>
                        <a:effectLst/>
                        <a:latin typeface="+mn-ea"/>
                        <a:ea typeface="+mn-ea"/>
                        <a:cs typeface="Arial" panose="020B0604020202020204" pitchFamily="34" charset="0"/>
                      </a:endParaRPr>
                    </a:p>
                  </a:txBody>
                  <a:tcPr marL="0" marR="0" marT="0" marB="0" anchor="ctr">
                    <a:lnL w="19050" cap="flat" cmpd="sng" algn="ctr">
                      <a:solidFill>
                        <a:srgbClr val="404040"/>
                      </a:solidFill>
                      <a:prstDash val="solid"/>
                      <a:round/>
                      <a:headEnd type="none" w="med" len="med"/>
                      <a:tailEnd type="none" w="med" len="med"/>
                    </a:lnL>
                    <a:lnR w="19050" cap="flat" cmpd="sng" algn="ctr">
                      <a:solidFill>
                        <a:srgbClr val="40404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algn="ctr" fontAlgn="base"/>
                      <a:endParaRPr lang="ja-JP" sz="1600">
                        <a:solidFill>
                          <a:schemeClr val="bg1"/>
                        </a:solidFill>
                        <a:effectLst/>
                        <a:latin typeface="Meiryo UI" panose="020B0604030504040204" pitchFamily="50" charset="-128"/>
                        <a:ea typeface="Meiryo UI" panose="020B0604030504040204" pitchFamily="50" charset="-128"/>
                        <a:cs typeface="ＭＳ Ｐゴシック" panose="020B0600070205080204" pitchFamily="50" charset="-128"/>
                      </a:endParaRPr>
                    </a:p>
                  </a:txBody>
                  <a:tcPr marL="0" marR="0" marT="0" marB="0" anchor="ctr">
                    <a:lnL w="19050" cap="flat" cmpd="sng" algn="ctr">
                      <a:solidFill>
                        <a:srgbClr val="404040"/>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948451893"/>
                  </a:ext>
                </a:extLst>
              </a:tr>
              <a:tr h="134890">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88900" indent="0" algn="l" defTabSz="914400" rtl="0" eaLnBrk="1" fontAlgn="base" latinLnBrk="0" hangingPunct="1"/>
                      <a:r>
                        <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日本大学医学部附属板橋病院</a:t>
                      </a:r>
                      <a:r>
                        <a:rPr kumimoji="1" 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 </a:t>
                      </a:r>
                      <a:endPar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endParaRPr>
                    </a:p>
                  </a:txBody>
                  <a:tcPr marL="0" marR="0" marT="0" marB="0" anchor="ctr">
                    <a:lnL w="19050" cap="flat" cmpd="sng" algn="ctr">
                      <a:solidFill>
                        <a:srgbClr val="40404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88900" indent="0" algn="l" defTabSz="914400" rtl="0" eaLnBrk="1" fontAlgn="base" latinLnBrk="0" hangingPunct="1"/>
                      <a:r>
                        <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榎本　有希子</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67446612"/>
                  </a:ext>
                </a:extLst>
              </a:tr>
              <a:tr h="134890">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88900" indent="0" algn="l" defTabSz="914400" rtl="0" eaLnBrk="1" fontAlgn="base" latinLnBrk="0" hangingPunct="1"/>
                      <a:r>
                        <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公益社団法人日本医師会　治験促進センター</a:t>
                      </a:r>
                      <a:r>
                        <a:rPr kumimoji="1" 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 </a:t>
                      </a:r>
                      <a:endPar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endParaRPr>
                    </a:p>
                  </a:txBody>
                  <a:tcPr marL="0" marR="0" marT="0" marB="0" anchor="ctr">
                    <a:lnL w="19050" cap="flat" cmpd="sng" algn="ctr">
                      <a:solidFill>
                        <a:srgbClr val="40404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88900" indent="0" algn="l" defTabSz="914400" rtl="0" eaLnBrk="1" fontAlgn="base" latinLnBrk="0" hangingPunct="1"/>
                      <a:r>
                        <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丸山　由起子</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00081797"/>
                  </a:ext>
                </a:extLst>
              </a:tr>
              <a:tr h="134890">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88900" indent="0" algn="l" defTabSz="914400" rtl="0" eaLnBrk="1" fontAlgn="base" latinLnBrk="0" hangingPunct="1"/>
                      <a:r>
                        <a:rPr kumimoji="1" lang="ja-JP" altLang="ja-JP"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国立病院機構本部　総合研究センター</a:t>
                      </a:r>
                      <a:r>
                        <a:rPr kumimoji="1" lang="en-US" altLang="ja-JP"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 </a:t>
                      </a:r>
                      <a:endParaRPr kumimoji="1" lang="ja-JP" altLang="ja-JP"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endParaRPr>
                    </a:p>
                  </a:txBody>
                  <a:tcPr marL="0" marR="0" marT="0" marB="0" anchor="ctr">
                    <a:lnL w="19050" cap="flat" cmpd="sng" algn="ctr">
                      <a:solidFill>
                        <a:srgbClr val="40404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88900" indent="0" algn="l" defTabSz="914400" rtl="0" eaLnBrk="1" fontAlgn="base" latinLnBrk="0" hangingPunct="1"/>
                      <a:r>
                        <a:rPr kumimoji="1" lang="ja-JP" altLang="ja-JP"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近藤　直樹</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94624471"/>
                  </a:ext>
                </a:extLst>
              </a:tr>
              <a:tr h="134890">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88900" indent="0" algn="l" defTabSz="914400" rtl="0" eaLnBrk="1" fontAlgn="base" latinLnBrk="0" hangingPunct="1"/>
                      <a:r>
                        <a:rPr kumimoji="1" lang="ja-JP" altLang="ja-JP"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東京大学医学部附属病院</a:t>
                      </a:r>
                      <a:r>
                        <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 </a:t>
                      </a:r>
                      <a:r>
                        <a:rPr kumimoji="1" lang="ja-JP" altLang="ja-JP"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臨床研究推進センター</a:t>
                      </a:r>
                      <a:endPar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endParaRPr>
                    </a:p>
                  </a:txBody>
                  <a:tcPr marL="0" marR="0" marT="0" marB="0" anchor="ctr">
                    <a:lnL w="19050" cap="flat" cmpd="sng" algn="ctr">
                      <a:solidFill>
                        <a:srgbClr val="40404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88900" indent="0" algn="l" defTabSz="914400" rtl="0" eaLnBrk="1" fontAlgn="base" latinLnBrk="0" hangingPunct="1"/>
                      <a:r>
                        <a:rPr kumimoji="1" lang="ja-JP" altLang="ja-JP"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渡部</a:t>
                      </a:r>
                      <a:r>
                        <a:rPr kumimoji="1" lang="en-US" altLang="ja-JP"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  </a:t>
                      </a:r>
                      <a:r>
                        <a:rPr kumimoji="1" lang="ja-JP" altLang="ja-JP"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歌織</a:t>
                      </a:r>
                      <a:endPar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10623732"/>
                  </a:ext>
                </a:extLst>
              </a:tr>
              <a:tr h="134890">
                <a:tc gridSpan="2">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fontAlgn="base"/>
                      <a:r>
                        <a:rPr lang="en-US" sz="800">
                          <a:solidFill>
                            <a:schemeClr val="bg1"/>
                          </a:solidFill>
                          <a:effectLst/>
                          <a:latin typeface="+mn-ea"/>
                          <a:ea typeface="+mn-ea"/>
                          <a:cs typeface="Arial" panose="020B0604020202020204" pitchFamily="34" charset="0"/>
                        </a:rPr>
                        <a:t>Reviewer</a:t>
                      </a:r>
                      <a:endParaRPr lang="ja-JP" sz="800">
                        <a:solidFill>
                          <a:schemeClr val="bg1"/>
                        </a:solidFill>
                        <a:effectLst/>
                        <a:latin typeface="+mn-ea"/>
                        <a:ea typeface="+mn-ea"/>
                        <a:cs typeface="Arial" panose="020B0604020202020204" pitchFamily="34" charset="0"/>
                      </a:endParaRPr>
                    </a:p>
                  </a:txBody>
                  <a:tcPr marL="0" marR="0" marT="0" marB="0" anchor="ctr">
                    <a:lnL w="19050" cap="flat" cmpd="sng" algn="ctr">
                      <a:solidFill>
                        <a:srgbClr val="404040"/>
                      </a:solidFill>
                      <a:prstDash val="solid"/>
                      <a:round/>
                      <a:headEnd type="none" w="med" len="med"/>
                      <a:tailEnd type="none" w="med" len="med"/>
                    </a:lnL>
                    <a:lnR w="19050" cap="flat" cmpd="sng" algn="ctr">
                      <a:solidFill>
                        <a:srgbClr val="40404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algn="ctr" fontAlgn="base"/>
                      <a:endParaRPr lang="ja-JP" sz="1600">
                        <a:solidFill>
                          <a:schemeClr val="bg1"/>
                        </a:solidFill>
                        <a:effectLst/>
                        <a:latin typeface="Meiryo UI" panose="020B0604030504040204" pitchFamily="50" charset="-128"/>
                        <a:ea typeface="Meiryo UI" panose="020B0604030504040204" pitchFamily="50" charset="-128"/>
                        <a:cs typeface="ＭＳ Ｐゴシック" panose="020B0600070205080204" pitchFamily="50" charset="-128"/>
                      </a:endParaRPr>
                    </a:p>
                  </a:txBody>
                  <a:tcPr marL="0" marR="0" marT="0" marB="0" anchor="ctr">
                    <a:lnL w="19050" cap="flat" cmpd="sng" algn="ctr">
                      <a:solidFill>
                        <a:srgbClr val="404040"/>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968012302"/>
                  </a:ext>
                </a:extLst>
              </a:tr>
              <a:tr h="134890">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88900" indent="0" algn="l" defTabSz="914400" rtl="0" eaLnBrk="1" fontAlgn="base" latinLnBrk="0" hangingPunct="1"/>
                      <a:r>
                        <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国立病院機構本部　総合研究センター</a:t>
                      </a:r>
                      <a:r>
                        <a:rPr kumimoji="1" 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 </a:t>
                      </a:r>
                      <a:endPar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endParaRPr>
                    </a:p>
                  </a:txBody>
                  <a:tcPr marL="0" marR="0" marT="0" marB="0" anchor="ctr">
                    <a:lnL w="19050" cap="flat" cmpd="sng" algn="ctr">
                      <a:solidFill>
                        <a:srgbClr val="40404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88900" indent="0" algn="l" defTabSz="914400" rtl="0" eaLnBrk="1" fontAlgn="base" latinLnBrk="0" hangingPunct="1"/>
                      <a:r>
                        <a:rPr kumimoji="1" lang="zh-TW"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竹下</a:t>
                      </a:r>
                      <a:r>
                        <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　</a:t>
                      </a:r>
                      <a:r>
                        <a:rPr kumimoji="1" lang="zh-TW"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智恵</a:t>
                      </a:r>
                      <a:endParaRPr kumimoji="1" lang="en-US" altLang="zh-TW"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endParaRPr>
                    </a:p>
                    <a:p>
                      <a:pPr marL="88900" indent="0" algn="l" defTabSz="914400" rtl="0" eaLnBrk="1" fontAlgn="base" latinLnBrk="0" hangingPunct="1"/>
                      <a:r>
                        <a:rPr kumimoji="1" lang="zh-TW"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黒部</a:t>
                      </a:r>
                      <a:r>
                        <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　麻代</a:t>
                      </a:r>
                      <a:endParaRPr kumimoji="1" lang="en-US" altLang="zh-TW"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endParaRPr>
                    </a:p>
                    <a:p>
                      <a:pPr marL="88900" indent="0" algn="l" defTabSz="914400" rtl="0" eaLnBrk="1" fontAlgn="base" latinLnBrk="0" hangingPunct="1"/>
                      <a:r>
                        <a:rPr kumimoji="1" lang="zh-TW"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新井</a:t>
                      </a:r>
                      <a:r>
                        <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　</a:t>
                      </a:r>
                      <a:r>
                        <a:rPr kumimoji="1" lang="zh-TW"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貴子</a:t>
                      </a:r>
                      <a:endParaRPr kumimoji="1" lang="ja-JP" altLang="en-US" sz="800" kern="1200">
                        <a:solidFill>
                          <a:srgbClr val="000000"/>
                        </a:solidFill>
                        <a:effectLst/>
                        <a:highlight>
                          <a:srgbClr val="FFFF00"/>
                        </a:highlight>
                        <a:latin typeface="游明朝" panose="02020400000000000000" pitchFamily="18" charset="-128"/>
                        <a:ea typeface="游明朝" panose="02020400000000000000" pitchFamily="18" charset="-128"/>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65032152"/>
                  </a:ext>
                </a:extLst>
              </a:tr>
              <a:tr h="134890">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88900" indent="0" algn="l" defTabSz="914400" rtl="0" eaLnBrk="1" fontAlgn="base" latinLnBrk="0" hangingPunct="1"/>
                      <a:r>
                        <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国立がん研究センター　東病院</a:t>
                      </a:r>
                      <a:r>
                        <a:rPr kumimoji="1" 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 </a:t>
                      </a:r>
                      <a:endPar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endParaRPr>
                    </a:p>
                  </a:txBody>
                  <a:tcPr marL="0" marR="0" marT="0" marB="0" anchor="ctr">
                    <a:lnL w="19050" cap="flat" cmpd="sng" algn="ctr">
                      <a:solidFill>
                        <a:srgbClr val="40404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88900" indent="0" algn="l" defTabSz="914400" rtl="0" eaLnBrk="1" fontAlgn="base" latinLnBrk="0" hangingPunct="1"/>
                      <a:r>
                        <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木村　雪絵</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00490455"/>
                  </a:ext>
                </a:extLst>
              </a:tr>
              <a:tr h="134890">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88900" marR="0" lvl="0" indent="0" algn="l" defTabSz="914400" rtl="0" eaLnBrk="1" fontAlgn="base" latinLnBrk="0" hangingPunct="1">
                        <a:lnSpc>
                          <a:spcPct val="100000"/>
                        </a:lnSpc>
                        <a:spcBef>
                          <a:spcPts val="0"/>
                        </a:spcBef>
                        <a:spcAft>
                          <a:spcPts val="0"/>
                        </a:spcAft>
                        <a:buClrTx/>
                        <a:buSzTx/>
                        <a:buFontTx/>
                        <a:buNone/>
                        <a:tabLst/>
                        <a:defRPr/>
                      </a:pPr>
                      <a:r>
                        <a:rPr kumimoji="1" lang="ja-JP" altLang="ja-JP"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国立がん研究センター</a:t>
                      </a:r>
                      <a:r>
                        <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　</a:t>
                      </a:r>
                      <a:r>
                        <a:rPr kumimoji="1" lang="ja-JP" altLang="ja-JP"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中央病院</a:t>
                      </a:r>
                    </a:p>
                  </a:txBody>
                  <a:tcPr marL="0" marR="0" marT="0" marB="0" anchor="ctr">
                    <a:lnL w="19050" cap="flat" cmpd="sng" algn="ctr">
                      <a:solidFill>
                        <a:srgbClr val="40404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88900" marR="0" lvl="0" indent="0" algn="l" defTabSz="914400" rtl="0" eaLnBrk="1" fontAlgn="base" latinLnBrk="0" hangingPunct="1">
                        <a:lnSpc>
                          <a:spcPct val="100000"/>
                        </a:lnSpc>
                        <a:spcBef>
                          <a:spcPts val="0"/>
                        </a:spcBef>
                        <a:spcAft>
                          <a:spcPts val="0"/>
                        </a:spcAft>
                        <a:buClrTx/>
                        <a:buSzTx/>
                        <a:buFontTx/>
                        <a:buNone/>
                        <a:tabLst/>
                        <a:defRPr/>
                      </a:pPr>
                      <a:r>
                        <a:rPr kumimoji="1" lang="ja-JP" altLang="ja-JP"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山本　昇</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43540767"/>
                  </a:ext>
                </a:extLst>
              </a:tr>
              <a:tr h="134890">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88900" indent="0" algn="l" defTabSz="914400" rtl="0" eaLnBrk="1" fontAlgn="base" latinLnBrk="0" hangingPunct="1"/>
                      <a:r>
                        <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一般社団法人 医療開発基盤研究所</a:t>
                      </a:r>
                    </a:p>
                  </a:txBody>
                  <a:tcPr marL="0" marR="0" marT="0" marB="0" anchor="ctr">
                    <a:lnL w="19050" cap="flat" cmpd="sng" algn="ctr">
                      <a:solidFill>
                        <a:srgbClr val="40404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92075"/>
                      <a:r>
                        <a:rPr kumimoji="1" lang="ja-JP" altLang="en-US" sz="800" kern="1200">
                          <a:solidFill>
                            <a:schemeClr val="tx1"/>
                          </a:solidFill>
                          <a:effectLst/>
                          <a:latin typeface="游明朝" panose="02020400000000000000" pitchFamily="18" charset="-128"/>
                          <a:ea typeface="游明朝" panose="02020400000000000000" pitchFamily="18" charset="-128"/>
                          <a:cs typeface="+mn-cs"/>
                        </a:rPr>
                        <a:t>照喜名　通</a:t>
                      </a:r>
                      <a:endParaRPr kumimoji="1" lang="en-US" altLang="ja-JP" sz="800" kern="1200">
                        <a:solidFill>
                          <a:schemeClr val="tx1"/>
                        </a:solidFill>
                        <a:effectLst/>
                        <a:latin typeface="游明朝" panose="02020400000000000000" pitchFamily="18" charset="-128"/>
                        <a:ea typeface="游明朝" panose="02020400000000000000" pitchFamily="18" charset="-128"/>
                        <a:cs typeface="+mn-cs"/>
                      </a:endParaRPr>
                    </a:p>
                    <a:p>
                      <a:pPr marL="0" indent="92075"/>
                      <a:r>
                        <a:rPr kumimoji="1" lang="ja-JP" altLang="en-US" sz="800" kern="1200">
                          <a:solidFill>
                            <a:schemeClr val="tx1"/>
                          </a:solidFill>
                          <a:effectLst/>
                          <a:latin typeface="游明朝" panose="02020400000000000000" pitchFamily="18" charset="-128"/>
                          <a:ea typeface="游明朝" panose="02020400000000000000" pitchFamily="18" charset="-128"/>
                          <a:cs typeface="+mn-cs"/>
                        </a:rPr>
                        <a:t>井上　恵子</a:t>
                      </a:r>
                      <a:endParaRPr kumimoji="1" lang="en-US" altLang="ja-JP" sz="800" kern="1200">
                        <a:solidFill>
                          <a:schemeClr val="tx1"/>
                        </a:solidFill>
                        <a:effectLst/>
                        <a:latin typeface="游明朝" panose="02020400000000000000" pitchFamily="18" charset="-128"/>
                        <a:ea typeface="游明朝" panose="02020400000000000000" pitchFamily="18" charset="-128"/>
                        <a:cs typeface="+mn-cs"/>
                      </a:endParaRPr>
                    </a:p>
                    <a:p>
                      <a:pPr marL="0" indent="92075"/>
                      <a:r>
                        <a:rPr kumimoji="1" lang="ja-JP" altLang="en-US" sz="800" kern="1200">
                          <a:solidFill>
                            <a:schemeClr val="tx1"/>
                          </a:solidFill>
                          <a:effectLst/>
                          <a:latin typeface="游明朝" panose="02020400000000000000" pitchFamily="18" charset="-128"/>
                          <a:ea typeface="游明朝" panose="02020400000000000000" pitchFamily="18" charset="-128"/>
                          <a:cs typeface="+mn-cs"/>
                        </a:rPr>
                        <a:t>岩屋　紀子</a:t>
                      </a:r>
                      <a:endParaRPr kumimoji="1" lang="ja-JP" altLang="ja-JP" sz="800" kern="1200">
                        <a:solidFill>
                          <a:schemeClr val="tx1"/>
                        </a:solidFill>
                        <a:effectLst/>
                        <a:latin typeface="游明朝" panose="02020400000000000000" pitchFamily="18" charset="-128"/>
                        <a:ea typeface="游明朝" panose="02020400000000000000" pitchFamily="18" charset="-128"/>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35415617"/>
                  </a:ext>
                </a:extLst>
              </a:tr>
              <a:tr h="134890">
                <a:tc gridSpan="2">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algn="ctr" defTabSz="914400" rtl="0" eaLnBrk="1" fontAlgn="base" latinLnBrk="0" hangingPunct="1"/>
                      <a:r>
                        <a:rPr kumimoji="1" lang="en-US" sz="800" kern="1200">
                          <a:solidFill>
                            <a:schemeClr val="bg1"/>
                          </a:solidFill>
                          <a:effectLst/>
                          <a:latin typeface="+mn-ea"/>
                          <a:ea typeface="+mn-ea"/>
                          <a:cs typeface="ＭＳ Ｐゴシック" panose="020B0600070205080204" pitchFamily="50" charset="-128"/>
                        </a:rPr>
                        <a:t>Working member </a:t>
                      </a:r>
                      <a:endParaRPr kumimoji="1" lang="ja-JP" altLang="en-US" sz="800" kern="1200">
                        <a:solidFill>
                          <a:schemeClr val="bg1"/>
                        </a:solidFill>
                        <a:effectLst/>
                        <a:latin typeface="+mn-ea"/>
                        <a:ea typeface="+mn-ea"/>
                        <a:cs typeface="ＭＳ Ｐゴシック" panose="020B0600070205080204" pitchFamily="50" charset="-128"/>
                      </a:endParaRPr>
                    </a:p>
                  </a:txBody>
                  <a:tcPr marL="0" marR="0" marT="0" marB="0" anchor="ctr">
                    <a:lnL w="19050" cap="flat" cmpd="sng" algn="ctr">
                      <a:solidFill>
                        <a:srgbClr val="40404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marL="0" algn="ctr" defTabSz="914400" rtl="0" eaLnBrk="1" fontAlgn="base" latinLnBrk="0" hangingPunct="1"/>
                      <a:endParaRPr kumimoji="1" lang="ja-JP" altLang="en-US" sz="1600" kern="1200">
                        <a:solidFill>
                          <a:schemeClr val="bg1"/>
                        </a:solidFill>
                        <a:effectLst/>
                        <a:latin typeface="Meiryo UI" panose="020B0604030504040204" pitchFamily="50" charset="-128"/>
                        <a:ea typeface="Meiryo UI" panose="020B0604030504040204" pitchFamily="50" charset="-128"/>
                        <a:cs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4209199321"/>
                  </a:ext>
                </a:extLst>
              </a:tr>
              <a:tr h="134890">
                <a:tc gridSpan="2">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88900" indent="0" algn="l" defTabSz="914400" rtl="0" eaLnBrk="1" fontAlgn="base" latinLnBrk="0" hangingPunct="1"/>
                      <a:r>
                        <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ファイザー</a:t>
                      </a:r>
                      <a:r>
                        <a:rPr kumimoji="1" 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R&amp;D</a:t>
                      </a:r>
                      <a:r>
                        <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合同会社から</a:t>
                      </a:r>
                      <a:r>
                        <a:rPr kumimoji="1" lang="en-US" altLang="ja-JP"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4</a:t>
                      </a:r>
                      <a:r>
                        <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名</a:t>
                      </a:r>
                    </a:p>
                  </a:txBody>
                  <a:tcPr marL="0" marR="0" marT="0" marB="0" anchor="ctr">
                    <a:lnL w="19050" cap="flat" cmpd="sng" algn="ctr">
                      <a:solidFill>
                        <a:srgbClr val="40404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88900" indent="0" algn="l" defTabSz="914400" rtl="0" eaLnBrk="1" fontAlgn="base" latinLnBrk="0" hangingPunct="1"/>
                      <a:endParaRPr kumimoji="1" lang="ja-JP" altLang="en-US" sz="800" kern="1200" baseline="30000">
                        <a:solidFill>
                          <a:srgbClr val="FF0000"/>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0" marR="0" marT="0" marB="0" anchor="ctr"/>
                </a:tc>
                <a:extLst>
                  <a:ext uri="{0D108BD9-81ED-4DB2-BD59-A6C34878D82A}">
                    <a16:rowId xmlns:a16="http://schemas.microsoft.com/office/drawing/2014/main" val="1218231821"/>
                  </a:ext>
                </a:extLst>
              </a:tr>
              <a:tr h="134890">
                <a:tc gridSpan="2">
                  <a:txBody>
                    <a:bodyPr/>
                    <a:lstStyle/>
                    <a:p>
                      <a:pPr marL="88900" indent="0" algn="l" defTabSz="914400" rtl="0" eaLnBrk="1" fontAlgn="base" latinLnBrk="0" hangingPunct="1"/>
                      <a:r>
                        <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日本イーライリリー株式会社から</a:t>
                      </a:r>
                      <a:r>
                        <a:rPr kumimoji="1" lang="en-US" altLang="ja-JP"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2</a:t>
                      </a:r>
                      <a:r>
                        <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名</a:t>
                      </a:r>
                    </a:p>
                  </a:txBody>
                  <a:tcPr marL="0" marR="0" marT="0" marB="0" anchor="ctr">
                    <a:lnL w="19050" cap="flat" cmpd="sng" algn="ctr">
                      <a:solidFill>
                        <a:srgbClr val="40404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88900" indent="0" algn="l" defTabSz="914400" rtl="0" eaLnBrk="1" fontAlgn="base" latinLnBrk="0" hangingPunct="1"/>
                      <a:endParaRPr kumimoji="1" lang="ja-JP" altLang="en-US" sz="800" kern="1200" baseline="30000">
                        <a:solidFill>
                          <a:srgbClr val="FF0000"/>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0" marR="0" marT="0" marB="0" anchor="ctr"/>
                </a:tc>
                <a:extLst>
                  <a:ext uri="{0D108BD9-81ED-4DB2-BD59-A6C34878D82A}">
                    <a16:rowId xmlns:a16="http://schemas.microsoft.com/office/drawing/2014/main" val="3637338647"/>
                  </a:ext>
                </a:extLst>
              </a:tr>
              <a:tr h="134890">
                <a:tc gridSpan="2">
                  <a:txBody>
                    <a:bodyPr/>
                    <a:lstStyle/>
                    <a:p>
                      <a:pPr marL="88900" indent="0" algn="l" defTabSz="914400" rtl="0" eaLnBrk="1" fontAlgn="base" latinLnBrk="0" hangingPunct="1"/>
                      <a:r>
                        <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グラクソスミスクライン株式会社から</a:t>
                      </a:r>
                      <a:r>
                        <a:rPr kumimoji="1" lang="en-US" altLang="ja-JP"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2</a:t>
                      </a:r>
                      <a:r>
                        <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名</a:t>
                      </a:r>
                    </a:p>
                  </a:txBody>
                  <a:tcPr marL="0" marR="0" marT="0" marB="0" anchor="ctr">
                    <a:lnL w="19050" cap="flat" cmpd="sng" algn="ctr">
                      <a:solidFill>
                        <a:srgbClr val="40404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88900" indent="0" algn="l" defTabSz="914400" rtl="0" eaLnBrk="1" fontAlgn="base" latinLnBrk="0" hangingPunct="1"/>
                      <a:endParaRPr kumimoji="1" lang="ja-JP" altLang="en-US" sz="800" kern="1200" baseline="30000">
                        <a:solidFill>
                          <a:srgbClr val="FF0000"/>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0" marR="0" marT="0" marB="0" anchor="ctr"/>
                </a:tc>
                <a:extLst>
                  <a:ext uri="{0D108BD9-81ED-4DB2-BD59-A6C34878D82A}">
                    <a16:rowId xmlns:a16="http://schemas.microsoft.com/office/drawing/2014/main" val="2471634160"/>
                  </a:ext>
                </a:extLst>
              </a:tr>
            </a:tbl>
          </a:graphicData>
        </a:graphic>
      </p:graphicFrame>
      <p:pic>
        <p:nvPicPr>
          <p:cNvPr id="8" name="図 7">
            <a:extLst>
              <a:ext uri="{FF2B5EF4-FFF2-40B4-BE49-F238E27FC236}">
                <a16:creationId xmlns:a16="http://schemas.microsoft.com/office/drawing/2014/main" id="{E52D507A-4CDC-9918-A788-F09FF2FCEAF0}"/>
              </a:ext>
            </a:extLst>
          </p:cNvPr>
          <p:cNvPicPr>
            <a:picLocks noChangeAspect="1"/>
          </p:cNvPicPr>
          <p:nvPr/>
        </p:nvPicPr>
        <p:blipFill>
          <a:blip r:embed="rId5">
            <a:duotone>
              <a:prstClr val="black"/>
              <a:srgbClr val="00B050">
                <a:tint val="45000"/>
                <a:satMod val="400000"/>
              </a:srgbClr>
            </a:duotone>
          </a:blip>
          <a:stretch>
            <a:fillRect/>
          </a:stretch>
        </p:blipFill>
        <p:spPr>
          <a:xfrm>
            <a:off x="2717479" y="8466540"/>
            <a:ext cx="2055455" cy="1369053"/>
          </a:xfrm>
          <a:prstGeom prst="rect">
            <a:avLst/>
          </a:prstGeom>
        </p:spPr>
      </p:pic>
      <p:sp>
        <p:nvSpPr>
          <p:cNvPr id="9" name="正方形/長方形 8">
            <a:extLst>
              <a:ext uri="{FF2B5EF4-FFF2-40B4-BE49-F238E27FC236}">
                <a16:creationId xmlns:a16="http://schemas.microsoft.com/office/drawing/2014/main" id="{998555E9-3750-35DB-05BD-D0F601464A86}"/>
              </a:ext>
            </a:extLst>
          </p:cNvPr>
          <p:cNvSpPr/>
          <p:nvPr/>
        </p:nvSpPr>
        <p:spPr>
          <a:xfrm>
            <a:off x="-1" y="9716670"/>
            <a:ext cx="7775575" cy="324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 name="テキスト ボックス 9">
            <a:extLst>
              <a:ext uri="{FF2B5EF4-FFF2-40B4-BE49-F238E27FC236}">
                <a16:creationId xmlns:a16="http://schemas.microsoft.com/office/drawing/2014/main" id="{E87A684B-4C6A-D7C8-DBE9-273C0FB2A478}"/>
              </a:ext>
            </a:extLst>
          </p:cNvPr>
          <p:cNvSpPr txBox="1"/>
          <p:nvPr/>
        </p:nvSpPr>
        <p:spPr>
          <a:xfrm>
            <a:off x="1" y="9736336"/>
            <a:ext cx="7775574" cy="261610"/>
          </a:xfrm>
          <a:prstGeom prst="rect">
            <a:avLst/>
          </a:prstGeom>
          <a:noFill/>
        </p:spPr>
        <p:txBody>
          <a:bodyPr wrap="square" rtlCol="0">
            <a:spAutoFit/>
          </a:bodyPr>
          <a:lstStyle/>
          <a:p>
            <a:r>
              <a:rPr kumimoji="1" lang="ja-JP" altLang="en-US" sz="1100" dirty="0">
                <a:solidFill>
                  <a:schemeClr val="bg1"/>
                </a:solidFill>
                <a:latin typeface="+mn-ea"/>
              </a:rPr>
              <a:t>　　　　　　　</a:t>
            </a:r>
            <a:r>
              <a:rPr kumimoji="1" lang="en-US" altLang="ja-JP" sz="1100" b="1" dirty="0">
                <a:solidFill>
                  <a:schemeClr val="bg1"/>
                </a:solidFill>
                <a:latin typeface="+mn-ea"/>
              </a:rPr>
              <a:t>Information </a:t>
            </a:r>
            <a:r>
              <a:rPr kumimoji="1" lang="en-US" altLang="ja-JP" sz="1100" dirty="0">
                <a:solidFill>
                  <a:schemeClr val="bg1"/>
                </a:solidFill>
                <a:latin typeface="+mn-ea"/>
              </a:rPr>
              <a:t> </a:t>
            </a:r>
            <a:r>
              <a:rPr kumimoji="1" lang="en-US" altLang="ja-JP" sz="1100" dirty="0">
                <a:solidFill>
                  <a:schemeClr val="bg1"/>
                </a:solidFill>
                <a:latin typeface="+mn-ea"/>
                <a:hlinkClick r:id="rId6">
                  <a:extLst>
                    <a:ext uri="{A12FA001-AC4F-418D-AE19-62706E023703}">
                      <ahyp:hlinkClr xmlns:ahyp="http://schemas.microsoft.com/office/drawing/2018/hyperlinkcolor" val="tx"/>
                    </a:ext>
                  </a:extLst>
                </a:hlinkClick>
              </a:rPr>
              <a:t>https://rdhead-club.com</a:t>
            </a:r>
            <a:r>
              <a:rPr kumimoji="1" lang="ja-JP" altLang="en-US" sz="1100" dirty="0">
                <a:solidFill>
                  <a:schemeClr val="bg1"/>
                </a:solidFill>
                <a:latin typeface="+mn-ea"/>
              </a:rPr>
              <a:t>　　　</a:t>
            </a:r>
            <a:r>
              <a:rPr kumimoji="1" lang="ja-JP" altLang="en-US" sz="1100" b="1" dirty="0">
                <a:solidFill>
                  <a:schemeClr val="bg1"/>
                </a:solidFill>
                <a:latin typeface="+mn-ea"/>
              </a:rPr>
              <a:t>お問い合わせ</a:t>
            </a:r>
            <a:r>
              <a:rPr kumimoji="1" lang="ja-JP" altLang="en-US" sz="1100" dirty="0">
                <a:solidFill>
                  <a:schemeClr val="bg1"/>
                </a:solidFill>
                <a:latin typeface="+mn-ea"/>
              </a:rPr>
              <a:t> </a:t>
            </a:r>
            <a:r>
              <a:rPr kumimoji="1" lang="en-US" altLang="ja-JP" sz="1100" dirty="0">
                <a:solidFill>
                  <a:schemeClr val="bg1"/>
                </a:solidFill>
                <a:latin typeface="+mn-ea"/>
                <a:hlinkClick r:id="rId7">
                  <a:extLst>
                    <a:ext uri="{A12FA001-AC4F-418D-AE19-62706E023703}">
                      <ahyp:hlinkClr xmlns:ahyp="http://schemas.microsoft.com/office/drawing/2018/hyperlinkcolor" val="tx"/>
                    </a:ext>
                  </a:extLst>
                </a:hlinkClick>
              </a:rPr>
              <a:t>https://rdhead-club.com/contact</a:t>
            </a:r>
            <a:r>
              <a:rPr kumimoji="1" lang="en-US" altLang="ja-JP" sz="1100" dirty="0">
                <a:solidFill>
                  <a:schemeClr val="bg1"/>
                </a:solidFill>
                <a:latin typeface="+mn-ea"/>
              </a:rPr>
              <a:t> </a:t>
            </a:r>
            <a:endParaRPr kumimoji="1" lang="ja-JP" altLang="en-US" sz="1100" dirty="0">
              <a:solidFill>
                <a:schemeClr val="bg1"/>
              </a:solidFill>
              <a:latin typeface="+mn-ea"/>
            </a:endParaRPr>
          </a:p>
        </p:txBody>
      </p:sp>
      <p:sp>
        <p:nvSpPr>
          <p:cNvPr id="2" name="テキスト ボックス 1">
            <a:extLst>
              <a:ext uri="{FF2B5EF4-FFF2-40B4-BE49-F238E27FC236}">
                <a16:creationId xmlns:a16="http://schemas.microsoft.com/office/drawing/2014/main" id="{4DA1564A-D403-C715-3305-01E7DE921830}"/>
              </a:ext>
            </a:extLst>
          </p:cNvPr>
          <p:cNvSpPr txBox="1"/>
          <p:nvPr/>
        </p:nvSpPr>
        <p:spPr>
          <a:xfrm>
            <a:off x="7186278" y="9736336"/>
            <a:ext cx="1178593" cy="276999"/>
          </a:xfrm>
          <a:prstGeom prst="rect">
            <a:avLst/>
          </a:prstGeom>
          <a:noFill/>
        </p:spPr>
        <p:txBody>
          <a:bodyPr wrap="square" rtlCol="0">
            <a:spAutoFit/>
          </a:bodyPr>
          <a:lstStyle/>
          <a:p>
            <a:r>
              <a:rPr kumimoji="1" lang="ja-JP" altLang="en-US" sz="1200">
                <a:solidFill>
                  <a:schemeClr val="bg1"/>
                </a:solidFill>
                <a:latin typeface="+mn-ea"/>
              </a:rPr>
              <a:t>（表）</a:t>
            </a:r>
          </a:p>
        </p:txBody>
      </p:sp>
      <p:pic>
        <p:nvPicPr>
          <p:cNvPr id="12" name="図 11">
            <a:extLst>
              <a:ext uri="{FF2B5EF4-FFF2-40B4-BE49-F238E27FC236}">
                <a16:creationId xmlns:a16="http://schemas.microsoft.com/office/drawing/2014/main" id="{60498F93-AF63-762E-F39E-487E6D63F37C}"/>
              </a:ext>
            </a:extLst>
          </p:cNvPr>
          <p:cNvPicPr>
            <a:picLocks noChangeAspect="1"/>
          </p:cNvPicPr>
          <p:nvPr/>
        </p:nvPicPr>
        <p:blipFill>
          <a:blip r:embed="rId8">
            <a:extLst>
              <a:ext uri="{BEBA8EAE-BF5A-486C-A8C5-ECC9F3942E4B}">
                <a14:imgProps xmlns:a14="http://schemas.microsoft.com/office/drawing/2010/main">
                  <a14:imgLayer r:embed="rId9">
                    <a14:imgEffect>
                      <a14:saturation sat="0"/>
                    </a14:imgEffect>
                  </a14:imgLayer>
                </a14:imgProps>
              </a:ext>
            </a:extLst>
          </a:blip>
          <a:stretch>
            <a:fillRect/>
          </a:stretch>
        </p:blipFill>
        <p:spPr>
          <a:xfrm>
            <a:off x="4658280" y="2241475"/>
            <a:ext cx="507588" cy="585116"/>
          </a:xfrm>
          <a:prstGeom prst="rect">
            <a:avLst/>
          </a:prstGeom>
        </p:spPr>
      </p:pic>
      <p:pic>
        <p:nvPicPr>
          <p:cNvPr id="14" name="図 13">
            <a:extLst>
              <a:ext uri="{FF2B5EF4-FFF2-40B4-BE49-F238E27FC236}">
                <a16:creationId xmlns:a16="http://schemas.microsoft.com/office/drawing/2014/main" id="{A50FBA05-6F09-7455-4F97-94976D4CD4DC}"/>
              </a:ext>
            </a:extLst>
          </p:cNvPr>
          <p:cNvPicPr>
            <a:picLocks noChangeAspect="1"/>
          </p:cNvPicPr>
          <p:nvPr/>
        </p:nvPicPr>
        <p:blipFill>
          <a:blip r:embed="rId8">
            <a:extLst>
              <a:ext uri="{BEBA8EAE-BF5A-486C-A8C5-ECC9F3942E4B}">
                <a14:imgProps xmlns:a14="http://schemas.microsoft.com/office/drawing/2010/main">
                  <a14:imgLayer r:embed="rId9">
                    <a14:imgEffect>
                      <a14:saturation sat="0"/>
                    </a14:imgEffect>
                  </a14:imgLayer>
                </a14:imgProps>
              </a:ext>
            </a:extLst>
          </a:blip>
          <a:stretch>
            <a:fillRect/>
          </a:stretch>
        </p:blipFill>
        <p:spPr>
          <a:xfrm>
            <a:off x="4663390" y="3675194"/>
            <a:ext cx="507588" cy="585116"/>
          </a:xfrm>
          <a:prstGeom prst="rect">
            <a:avLst/>
          </a:prstGeom>
        </p:spPr>
      </p:pic>
      <p:sp>
        <p:nvSpPr>
          <p:cNvPr id="3" name="テキスト ボックス 2">
            <a:extLst>
              <a:ext uri="{FF2B5EF4-FFF2-40B4-BE49-F238E27FC236}">
                <a16:creationId xmlns:a16="http://schemas.microsoft.com/office/drawing/2014/main" id="{00F2ACE9-6DD8-ADC6-A966-7C91C44782F9}"/>
              </a:ext>
            </a:extLst>
          </p:cNvPr>
          <p:cNvSpPr txBox="1"/>
          <p:nvPr/>
        </p:nvSpPr>
        <p:spPr>
          <a:xfrm>
            <a:off x="6742814" y="7618089"/>
            <a:ext cx="1372086" cy="215444"/>
          </a:xfrm>
          <a:prstGeom prst="rect">
            <a:avLst/>
          </a:prstGeom>
          <a:noFill/>
        </p:spPr>
        <p:txBody>
          <a:bodyPr wrap="square" rtlCol="0">
            <a:spAutoFit/>
          </a:bodyPr>
          <a:lstStyle/>
          <a:p>
            <a:r>
              <a:rPr kumimoji="1" lang="ja-JP" altLang="en-US" sz="800"/>
              <a:t>（敬称略、順不同）</a:t>
            </a:r>
          </a:p>
        </p:txBody>
      </p:sp>
    </p:spTree>
    <p:extLst>
      <p:ext uri="{BB962C8B-B14F-4D97-AF65-F5344CB8AC3E}">
        <p14:creationId xmlns:p14="http://schemas.microsoft.com/office/powerpoint/2010/main" val="4239372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4">
            <a:extLst>
              <a:ext uri="{FF2B5EF4-FFF2-40B4-BE49-F238E27FC236}">
                <a16:creationId xmlns:a16="http://schemas.microsoft.com/office/drawing/2014/main" id="{9998706A-2716-4371-C7F3-F1B41D814F7C}"/>
              </a:ext>
            </a:extLst>
          </p:cNvPr>
          <p:cNvSpPr/>
          <p:nvPr/>
        </p:nvSpPr>
        <p:spPr>
          <a:xfrm>
            <a:off x="0" y="1473373"/>
            <a:ext cx="342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1018824" rtl="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DIN-Regular"/>
              <a:ea typeface="+mn-ea"/>
              <a:cs typeface="+mn-cs"/>
            </a:endParaRPr>
          </a:p>
        </p:txBody>
      </p:sp>
      <p:sp>
        <p:nvSpPr>
          <p:cNvPr id="34" name="TextBox 5">
            <a:extLst>
              <a:ext uri="{FF2B5EF4-FFF2-40B4-BE49-F238E27FC236}">
                <a16:creationId xmlns:a16="http://schemas.microsoft.com/office/drawing/2014/main" id="{ADB77332-DAD9-DBD1-66B8-9C9D84F37C9B}"/>
              </a:ext>
            </a:extLst>
          </p:cNvPr>
          <p:cNvSpPr txBox="1"/>
          <p:nvPr/>
        </p:nvSpPr>
        <p:spPr>
          <a:xfrm>
            <a:off x="381000" y="1494981"/>
            <a:ext cx="2686954" cy="323165"/>
          </a:xfrm>
          <a:prstGeom prst="rect">
            <a:avLst/>
          </a:prstGeom>
          <a:noFill/>
        </p:spPr>
        <p:txBody>
          <a:bodyPr wrap="none" rtlCol="0">
            <a:spAutoFit/>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cs typeface="Arial" panose="020B0604020202020204" pitchFamily="34" charset="0"/>
              </a:rPr>
              <a:t>02. ICF</a:t>
            </a:r>
            <a:r>
              <a:rPr kumimoji="0" lang="ja-JP" altLang="en-US" sz="15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cs typeface="Arial" panose="020B0604020202020204" pitchFamily="34" charset="0"/>
              </a:rPr>
              <a:t>共通</a:t>
            </a:r>
            <a:r>
              <a:rPr kumimoji="0" lang="en-US" altLang="ja-JP" sz="15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cs typeface="Arial" panose="020B0604020202020204" pitchFamily="34" charset="0"/>
              </a:rPr>
              <a:t>Template</a:t>
            </a:r>
            <a:r>
              <a:rPr kumimoji="0" lang="ja-JP" altLang="en-US" sz="15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cs typeface="Arial" panose="020B0604020202020204" pitchFamily="34" charset="0"/>
              </a:rPr>
              <a:t>の構成</a:t>
            </a:r>
            <a:endParaRPr kumimoji="0" lang="en-US" sz="15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cs typeface="Arial" panose="020B0604020202020204" pitchFamily="34" charset="0"/>
            </a:endParaRPr>
          </a:p>
        </p:txBody>
      </p:sp>
      <p:sp>
        <p:nvSpPr>
          <p:cNvPr id="35" name="Rectangle 6">
            <a:extLst>
              <a:ext uri="{FF2B5EF4-FFF2-40B4-BE49-F238E27FC236}">
                <a16:creationId xmlns:a16="http://schemas.microsoft.com/office/drawing/2014/main" id="{AAD9FF9B-E019-2016-B784-FDDEF6BBFDAE}"/>
              </a:ext>
            </a:extLst>
          </p:cNvPr>
          <p:cNvSpPr/>
          <p:nvPr/>
        </p:nvSpPr>
        <p:spPr>
          <a:xfrm>
            <a:off x="0" y="8170583"/>
            <a:ext cx="7772400" cy="276999"/>
          </a:xfrm>
          <a:prstGeom prst="rect">
            <a:avLst/>
          </a:prstGeom>
        </p:spPr>
        <p:txBody>
          <a:bodyPr wrap="square">
            <a:spAutoFit/>
          </a:bodyPr>
          <a:lstStyle/>
          <a:p>
            <a:pPr marL="0" marR="0" lvl="0" indent="0" algn="ctr" defTabSz="1018824" rtl="0" eaLnBrk="1" fontAlgn="auto" latinLnBrk="0" hangingPunct="1">
              <a:lnSpc>
                <a:spcPct val="100000"/>
              </a:lnSpc>
              <a:spcBef>
                <a:spcPts val="0"/>
              </a:spcBef>
              <a:spcAft>
                <a:spcPts val="600"/>
              </a:spcAft>
              <a:buClrTx/>
              <a:buSzTx/>
              <a:buFontTx/>
              <a:buNone/>
              <a:tabLst/>
              <a:defRPr/>
            </a:pPr>
            <a:r>
              <a:rPr kumimoji="0" lang="en-US" sz="1200" b="1" i="0" u="none" strike="noStrike" kern="1200" cap="none"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ICF</a:t>
            </a:r>
            <a:r>
              <a:rPr kumimoji="0" lang="ja-JP" altLang="en-US" sz="1200" b="1" i="0" u="none" strike="noStrike" kern="1200" cap="none"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共通</a:t>
            </a:r>
            <a:r>
              <a:rPr kumimoji="0" lang="en-US" altLang="ja-JP" sz="1200" b="1" i="0" u="none" strike="noStrike" kern="1200" cap="none"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template</a:t>
            </a:r>
            <a:r>
              <a:rPr kumimoji="0" lang="ja-JP" altLang="en-US" sz="1200" b="1" i="0" u="none" strike="noStrike" kern="1200" cap="none"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の目的は、治験依頼者・施設ごとに存在する</a:t>
            </a:r>
            <a:r>
              <a:rPr kumimoji="0" lang="en-US" altLang="ja-JP" sz="1200" b="1" i="0" u="none" strike="noStrike" kern="1200" cap="none"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ICF</a:t>
            </a:r>
            <a:r>
              <a:rPr kumimoji="0" lang="ja-JP" altLang="en-US" sz="1200" b="1" i="0" u="none" strike="noStrike" kern="1200" cap="none"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を共通化することです。</a:t>
            </a:r>
            <a:endParaRPr kumimoji="0" lang="en-US" sz="1200" b="0" i="0" u="none" strike="noStrike" kern="1200" cap="none"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endParaRPr>
          </a:p>
        </p:txBody>
      </p:sp>
      <p:cxnSp>
        <p:nvCxnSpPr>
          <p:cNvPr id="36" name="Straight Connector 7">
            <a:extLst>
              <a:ext uri="{FF2B5EF4-FFF2-40B4-BE49-F238E27FC236}">
                <a16:creationId xmlns:a16="http://schemas.microsoft.com/office/drawing/2014/main" id="{E97B4748-2A31-14AD-976B-0C3FD6179E6D}"/>
              </a:ext>
            </a:extLst>
          </p:cNvPr>
          <p:cNvCxnSpPr/>
          <p:nvPr/>
        </p:nvCxnSpPr>
        <p:spPr>
          <a:xfrm>
            <a:off x="447296" y="7525298"/>
            <a:ext cx="6934200" cy="0"/>
          </a:xfrm>
          <a:prstGeom prst="line">
            <a:avLst/>
          </a:prstGeom>
          <a:noFill/>
          <a:ln w="9525" cap="flat" cmpd="sng" algn="ctr">
            <a:solidFill>
              <a:sysClr val="window" lastClr="FFFFFF">
                <a:lumMod val="75000"/>
              </a:sysClr>
            </a:solidFill>
            <a:prstDash val="solid"/>
          </a:ln>
          <a:effectLst/>
        </p:spPr>
      </p:cxnSp>
      <p:sp>
        <p:nvSpPr>
          <p:cNvPr id="37" name="Rectangle 8">
            <a:extLst>
              <a:ext uri="{FF2B5EF4-FFF2-40B4-BE49-F238E27FC236}">
                <a16:creationId xmlns:a16="http://schemas.microsoft.com/office/drawing/2014/main" id="{47F40506-116D-E5F1-7820-8B3C29879092}"/>
              </a:ext>
            </a:extLst>
          </p:cNvPr>
          <p:cNvSpPr/>
          <p:nvPr/>
        </p:nvSpPr>
        <p:spPr>
          <a:xfrm>
            <a:off x="-1" y="7698742"/>
            <a:ext cx="342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1018824" rtl="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DIN-Regular"/>
              <a:ea typeface="+mn-ea"/>
              <a:cs typeface="+mn-cs"/>
            </a:endParaRPr>
          </a:p>
        </p:txBody>
      </p:sp>
      <p:sp>
        <p:nvSpPr>
          <p:cNvPr id="38" name="TextBox 9">
            <a:extLst>
              <a:ext uri="{FF2B5EF4-FFF2-40B4-BE49-F238E27FC236}">
                <a16:creationId xmlns:a16="http://schemas.microsoft.com/office/drawing/2014/main" id="{4F0D4C62-4E69-5642-657C-99AB74DF93B1}"/>
              </a:ext>
            </a:extLst>
          </p:cNvPr>
          <p:cNvSpPr txBox="1"/>
          <p:nvPr/>
        </p:nvSpPr>
        <p:spPr>
          <a:xfrm>
            <a:off x="381000" y="7736105"/>
            <a:ext cx="2759089" cy="323165"/>
          </a:xfrm>
          <a:prstGeom prst="rect">
            <a:avLst/>
          </a:prstGeom>
          <a:noFill/>
        </p:spPr>
        <p:txBody>
          <a:bodyPr wrap="none" rtlCol="0">
            <a:spAutoFit/>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cs typeface="Arial" panose="020B0604020202020204" pitchFamily="34" charset="0"/>
              </a:rPr>
              <a:t>03. </a:t>
            </a:r>
            <a:r>
              <a:rPr kumimoji="0" lang="ja-JP" altLang="en-US" sz="15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cs typeface="Arial" panose="020B0604020202020204" pitchFamily="34" charset="0"/>
              </a:rPr>
              <a:t>施設版</a:t>
            </a:r>
            <a:r>
              <a:rPr kumimoji="0" lang="en-US" altLang="ja-JP" sz="15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cs typeface="Arial" panose="020B0604020202020204" pitchFamily="34" charset="0"/>
              </a:rPr>
              <a:t>ICF</a:t>
            </a:r>
            <a:r>
              <a:rPr kumimoji="0" lang="ja-JP" altLang="en-US" sz="15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cs typeface="Arial" panose="020B0604020202020204" pitchFamily="34" charset="0"/>
              </a:rPr>
              <a:t>作成時の留意点</a:t>
            </a:r>
            <a:endParaRPr kumimoji="0" lang="en-US" sz="15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cs typeface="Arial" panose="020B0604020202020204" pitchFamily="34" charset="0"/>
            </a:endParaRPr>
          </a:p>
        </p:txBody>
      </p:sp>
      <p:sp>
        <p:nvSpPr>
          <p:cNvPr id="39" name="Rectangle 10">
            <a:extLst>
              <a:ext uri="{FF2B5EF4-FFF2-40B4-BE49-F238E27FC236}">
                <a16:creationId xmlns:a16="http://schemas.microsoft.com/office/drawing/2014/main" id="{1A8E20B7-9432-9691-3505-294BE099BA36}"/>
              </a:ext>
            </a:extLst>
          </p:cNvPr>
          <p:cNvSpPr/>
          <p:nvPr/>
        </p:nvSpPr>
        <p:spPr>
          <a:xfrm>
            <a:off x="3454682" y="1601077"/>
            <a:ext cx="4247942" cy="5863144"/>
          </a:xfrm>
          <a:prstGeom prst="rect">
            <a:avLst/>
          </a:prstGeom>
          <a:ln>
            <a:noFill/>
          </a:ln>
        </p:spPr>
        <p:txBody>
          <a:bodyPr wrap="square">
            <a:spAutoFit/>
          </a:bodyPr>
          <a:lstStyle/>
          <a:p>
            <a:pPr marL="0" marR="0" lvl="0" indent="0" algn="ctr" defTabSz="1018824" rtl="0" eaLnBrk="1" fontAlgn="auto" latinLnBrk="0" hangingPunct="1">
              <a:lnSpc>
                <a:spcPct val="100000"/>
              </a:lnSpc>
              <a:spcBef>
                <a:spcPts val="0"/>
              </a:spcBef>
              <a:spcAft>
                <a:spcPts val="600"/>
              </a:spcAft>
              <a:buClrTx/>
              <a:buSzTx/>
              <a:buFontTx/>
              <a:buNone/>
              <a:tabLst/>
              <a:defRPr/>
            </a:pPr>
            <a:r>
              <a:rPr kumimoji="0" lang="ja-JP" altLang="en-US" sz="1200" b="1" i="0" u="none" strike="noStrike" kern="1200" cap="none" spc="0" normalizeH="0" baseline="0" noProof="0">
                <a:ln>
                  <a:noFill/>
                </a:ln>
                <a:solidFill>
                  <a:prstClr val="black"/>
                </a:solidFill>
                <a:effectLst/>
                <a:uLnTx/>
                <a:uFillTx/>
                <a:latin typeface="游ゴシック" panose="020B0400000000000000" pitchFamily="50" charset="-128"/>
                <a:ea typeface="游ゴシック" panose="020B0400000000000000" pitchFamily="50" charset="-128"/>
                <a:cs typeface="Arial" panose="020B0604020202020204" pitchFamily="34" charset="0"/>
              </a:rPr>
              <a:t>全体構成</a:t>
            </a:r>
            <a:endParaRPr kumimoji="0" lang="en-US" sz="1200" b="1" i="0" u="none" strike="noStrike" kern="1200" cap="none" spc="0" normalizeH="0" baseline="0" noProof="0">
              <a:ln>
                <a:noFill/>
              </a:ln>
              <a:solidFill>
                <a:prstClr val="black"/>
              </a:solidFill>
              <a:effectLst/>
              <a:uLnTx/>
              <a:uFillTx/>
              <a:latin typeface="游ゴシック" panose="020B0400000000000000" pitchFamily="50" charset="-128"/>
              <a:ea typeface="游ゴシック" panose="020B0400000000000000" pitchFamily="50" charset="-128"/>
              <a:cs typeface="Arial" panose="020B0604020202020204" pitchFamily="34" charset="0"/>
            </a:endParaRPr>
          </a:p>
          <a:p>
            <a:pPr marL="0" marR="0" lvl="0" indent="0" algn="l" defTabSz="1018824" rtl="0" eaLnBrk="1" fontAlgn="auto" latinLnBrk="0" hangingPunct="1">
              <a:lnSpc>
                <a:spcPct val="100000"/>
              </a:lnSpc>
              <a:spcBef>
                <a:spcPts val="0"/>
              </a:spcBef>
              <a:spcAft>
                <a:spcPts val="1200"/>
              </a:spcAft>
              <a:buClrTx/>
              <a:buSzTx/>
              <a:buFontTx/>
              <a:buNone/>
              <a:tabLst/>
              <a:defRPr/>
            </a:pPr>
            <a:r>
              <a:rPr kumimoji="0" 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4</a:t>
            </a:r>
            <a:r>
              <a:rPr kumimoji="0" lang="ja-JP" alt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つのセクション「治験の要約」「治験に関する一般的な説明」「この治験に関する説明」「追加及び詳細情報」及び同意書で</a:t>
            </a:r>
            <a:br>
              <a:rPr kumimoji="0" lang="en-US" altLang="ja-JP"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br>
            <a:r>
              <a:rPr kumimoji="0" lang="ja-JP" alt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構成されています。</a:t>
            </a:r>
            <a:endParaRPr kumimoji="0" lang="en-US" altLang="ja-JP"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endParaRPr>
          </a:p>
          <a:p>
            <a:pPr marL="0" marR="0" lvl="0" indent="0" algn="l" defTabSz="1018824" rtl="0" eaLnBrk="1" fontAlgn="auto" latinLnBrk="0" hangingPunct="1">
              <a:lnSpc>
                <a:spcPct val="100000"/>
              </a:lnSpc>
              <a:spcBef>
                <a:spcPts val="0"/>
              </a:spcBef>
              <a:spcAft>
                <a:spcPts val="1200"/>
              </a:spcAft>
              <a:buClrTx/>
              <a:buSzTx/>
              <a:buFontTx/>
              <a:buNone/>
              <a:tabLst/>
              <a:defRPr/>
            </a:pPr>
            <a:endParaRPr kumimoji="0" lang="en-US" altLang="ja-JP"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endParaRPr>
          </a:p>
          <a:p>
            <a:pPr marL="0" marR="0" lvl="0" indent="0" algn="l" defTabSz="1018824" rtl="0" eaLnBrk="1" fontAlgn="auto" latinLnBrk="0" hangingPunct="1">
              <a:lnSpc>
                <a:spcPct val="100000"/>
              </a:lnSpc>
              <a:spcBef>
                <a:spcPts val="0"/>
              </a:spcBef>
              <a:spcAft>
                <a:spcPts val="1200"/>
              </a:spcAft>
              <a:buClrTx/>
              <a:buSzTx/>
              <a:buFontTx/>
              <a:buNone/>
              <a:tabLst/>
              <a:defRPr/>
            </a:pPr>
            <a:r>
              <a:rPr kumimoji="0" lang="en-US" altLang="ja-JP" sz="1100" b="1" i="0" u="none" strike="noStrike" kern="1200" cap="none" spc="0" normalizeH="0" baseline="0" noProof="0">
                <a:ln>
                  <a:noFill/>
                </a:ln>
                <a:solidFill>
                  <a:srgbClr val="FF6D22"/>
                </a:solidFill>
                <a:effectLst/>
                <a:uLnTx/>
                <a:uFillTx/>
                <a:latin typeface="游ゴシック" panose="020B0400000000000000" pitchFamily="50" charset="-128"/>
                <a:ea typeface="游ゴシック" panose="020B0400000000000000" pitchFamily="50" charset="-128"/>
                <a:cs typeface="Arial" panose="020B0604020202020204" pitchFamily="34" charset="0"/>
              </a:rPr>
              <a:t>A. </a:t>
            </a:r>
            <a:r>
              <a:rPr kumimoji="0" lang="ja-JP" altLang="en-US" sz="1100" b="1" i="0" u="none" strike="noStrike" kern="1200" cap="none" spc="0" normalizeH="0" baseline="0" noProof="0">
                <a:ln>
                  <a:noFill/>
                </a:ln>
                <a:solidFill>
                  <a:srgbClr val="FF6D22"/>
                </a:solidFill>
                <a:effectLst/>
                <a:uLnTx/>
                <a:uFillTx/>
                <a:latin typeface="游ゴシック" panose="020B0400000000000000" pitchFamily="50" charset="-128"/>
                <a:ea typeface="游ゴシック" panose="020B0400000000000000" pitchFamily="50" charset="-128"/>
                <a:cs typeface="Arial" panose="020B0604020202020204" pitchFamily="34" charset="0"/>
              </a:rPr>
              <a:t>治験の要約</a:t>
            </a:r>
            <a:br>
              <a:rPr kumimoji="0" lang="en-US" altLang="ja-JP" sz="1100" b="1" i="0" u="none" strike="noStrike" kern="1200" cap="none" spc="0" normalizeH="0" baseline="0" noProof="0">
                <a:ln>
                  <a:noFill/>
                </a:ln>
                <a:solidFill>
                  <a:srgbClr val="FF6D22"/>
                </a:solidFill>
                <a:effectLst/>
                <a:uLnTx/>
                <a:uFillTx/>
                <a:latin typeface="游ゴシック" panose="020B0400000000000000" pitchFamily="50" charset="-128"/>
                <a:ea typeface="游ゴシック" panose="020B0400000000000000" pitchFamily="50" charset="-128"/>
                <a:cs typeface="Arial" panose="020B0604020202020204" pitchFamily="34" charset="0"/>
              </a:rPr>
            </a:br>
            <a:r>
              <a:rPr kumimoji="0" lang="ja-JP" altLang="en-US" sz="1100" b="1" i="0" u="none" strike="noStrike" kern="1200" cap="none" spc="0" normalizeH="0" baseline="0" noProof="0">
                <a:ln>
                  <a:noFill/>
                </a:ln>
                <a:solidFill>
                  <a:srgbClr val="FF6D22"/>
                </a:solidFill>
                <a:effectLst/>
                <a:uLnTx/>
                <a:uFillTx/>
                <a:latin typeface="游ゴシック" panose="020B0400000000000000" pitchFamily="50" charset="-128"/>
                <a:ea typeface="游ゴシック" panose="020B0400000000000000" pitchFamily="50" charset="-128"/>
                <a:cs typeface="Arial" panose="020B0604020202020204" pitchFamily="34" charset="0"/>
              </a:rPr>
              <a:t>　</a:t>
            </a:r>
            <a:r>
              <a:rPr kumimoji="0" lang="ja-JP" altLang="en-US" sz="1100" b="1" i="0" u="none" strike="noStrike" kern="1200" cap="none" spc="0" normalizeH="0" baseline="0" noProof="0">
                <a:ln>
                  <a:noFill/>
                </a:ln>
                <a:solidFill>
                  <a:prstClr val="black"/>
                </a:solidFill>
                <a:effectLst/>
                <a:uLnTx/>
                <a:uFillTx/>
                <a:latin typeface="游ゴシック" panose="020B0400000000000000" pitchFamily="50" charset="-128"/>
                <a:ea typeface="游ゴシック" panose="020B0400000000000000" pitchFamily="50" charset="-128"/>
                <a:cs typeface="Arial" panose="020B0604020202020204" pitchFamily="34" charset="0"/>
              </a:rPr>
              <a:t>・</a:t>
            </a:r>
            <a:r>
              <a:rPr kumimoji="0" lang="ja-JP" alt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当該治験の概要を記載します。</a:t>
            </a:r>
            <a:br>
              <a:rPr kumimoji="0" lang="en-US" altLang="ja-JP"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br>
            <a:endParaRPr kumimoji="0" 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endParaRPr>
          </a:p>
          <a:p>
            <a:pPr marL="85725" marR="0" lvl="0" indent="-85725" algn="l" defTabSz="1018824" rtl="0" eaLnBrk="1" fontAlgn="auto" latinLnBrk="0" hangingPunct="1">
              <a:lnSpc>
                <a:spcPct val="100000"/>
              </a:lnSpc>
              <a:spcBef>
                <a:spcPts val="0"/>
              </a:spcBef>
              <a:spcAft>
                <a:spcPts val="1200"/>
              </a:spcAft>
              <a:buClrTx/>
              <a:buSzTx/>
              <a:buFontTx/>
              <a:buNone/>
              <a:tabLst/>
              <a:defRPr/>
            </a:pPr>
            <a:r>
              <a:rPr kumimoji="0" lang="en-US" altLang="ja-JP" sz="1100" b="1" i="0" u="none" strike="noStrike" kern="1200" cap="none" spc="0" normalizeH="0" baseline="0" noProof="0">
                <a:ln>
                  <a:noFill/>
                </a:ln>
                <a:solidFill>
                  <a:srgbClr val="B1059D">
                    <a:lumMod val="60000"/>
                    <a:lumOff val="40000"/>
                  </a:srgb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B. </a:t>
            </a:r>
            <a:r>
              <a:rPr kumimoji="0" lang="ja-JP" altLang="en-US" sz="1100" b="1" i="0" u="none" strike="noStrike" kern="1200" cap="none" spc="0" normalizeH="0" baseline="0" noProof="0">
                <a:ln>
                  <a:noFill/>
                </a:ln>
                <a:solidFill>
                  <a:srgbClr val="B1059D">
                    <a:lumMod val="60000"/>
                    <a:lumOff val="40000"/>
                  </a:srgb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治験に関する一般的な説明</a:t>
            </a:r>
            <a:br>
              <a:rPr kumimoji="0" lang="en-US" altLang="ja-JP" sz="1100" b="1" i="0" u="none" strike="noStrike" kern="1200" cap="none" spc="0" normalizeH="0" baseline="0" noProof="0">
                <a:ln>
                  <a:noFill/>
                </a:ln>
                <a:solidFill>
                  <a:srgbClr val="B1059D">
                    <a:lumMod val="60000"/>
                    <a:lumOff val="40000"/>
                  </a:srgbClr>
                </a:solidFill>
                <a:effectLst/>
                <a:uLnTx/>
                <a:uFillTx/>
                <a:latin typeface="游ゴシック" panose="020B0400000000000000" pitchFamily="50" charset="-128"/>
                <a:ea typeface="游ゴシック" panose="020B0400000000000000" pitchFamily="50" charset="-128"/>
                <a:cs typeface="Arial" panose="020B0604020202020204" pitchFamily="34" charset="0"/>
              </a:rPr>
            </a:br>
            <a:r>
              <a:rPr kumimoji="0" lang="ja-JP" alt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・治験の一般的な事項を記載します。</a:t>
            </a:r>
            <a:br>
              <a:rPr kumimoji="0" lang="en-US" altLang="ja-JP"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br>
            <a:r>
              <a:rPr kumimoji="0" lang="ja-JP" alt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・これまでは治験固有の説明と一般的な説明が全体で混在して</a:t>
            </a:r>
            <a:br>
              <a:rPr kumimoji="0" lang="en-US" altLang="ja-JP"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br>
            <a:r>
              <a:rPr kumimoji="0" lang="ja-JP" alt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　いましたが、それぞれセクションを分けることで、施設版作</a:t>
            </a:r>
            <a:br>
              <a:rPr kumimoji="0" lang="en-US" altLang="ja-JP"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br>
            <a:r>
              <a:rPr kumimoji="0" lang="ja-JP" alt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　成時の効率化や治験参加者の理解度</a:t>
            </a:r>
            <a:r>
              <a:rPr kumimoji="0" lang="en-US" altLang="ja-JP"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a:t>
            </a:r>
            <a:r>
              <a:rPr kumimoji="0" lang="ja-JP" alt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経験に応じた使用が可能</a:t>
            </a:r>
            <a:br>
              <a:rPr kumimoji="0" lang="en-US" altLang="ja-JP"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br>
            <a:r>
              <a:rPr kumimoji="0" lang="ja-JP" alt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　になっています。</a:t>
            </a:r>
            <a:br>
              <a:rPr kumimoji="0" lang="en-US" altLang="ja-JP"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br>
            <a:r>
              <a:rPr kumimoji="0" lang="ja-JP" alt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a:t>
            </a:r>
            <a:r>
              <a:rPr lang="ja-JP" altLang="en-US" sz="1100">
                <a:solidFill>
                  <a:srgbClr val="000000"/>
                </a:solidFill>
                <a:latin typeface="游明朝" panose="02020400000000000000" pitchFamily="18" charset="-128"/>
                <a:ea typeface="游明朝" panose="02020400000000000000" pitchFamily="18" charset="-128"/>
                <a:cs typeface="Arial" panose="020B0604020202020204" pitchFamily="34" charset="0"/>
              </a:rPr>
              <a:t>実施医療機関</a:t>
            </a:r>
            <a:r>
              <a:rPr kumimoji="0" lang="ja-JP" alt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や</a:t>
            </a:r>
            <a:r>
              <a:rPr kumimoji="0" lang="en-US" altLang="ja-JP"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IRB</a:t>
            </a:r>
            <a:r>
              <a:rPr kumimoji="0" lang="ja-JP" alt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が現行記載で問題ないと判断された場合、</a:t>
            </a:r>
            <a:br>
              <a:rPr kumimoji="0" lang="en-US" altLang="ja-JP"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br>
            <a:r>
              <a:rPr kumimoji="0" lang="ja-JP" alt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　次回治験では施設版作成時のレビューや</a:t>
            </a:r>
            <a:r>
              <a:rPr kumimoji="0" lang="en-US" altLang="ja-JP"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IRB</a:t>
            </a:r>
            <a:r>
              <a:rPr kumimoji="0" lang="ja-JP" alt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審査時にあらた</a:t>
            </a:r>
            <a:br>
              <a:rPr kumimoji="0" lang="en-US" altLang="ja-JP"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br>
            <a:r>
              <a:rPr kumimoji="0" lang="ja-JP" alt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　めて本セクションを確認する必要がありません。</a:t>
            </a:r>
            <a:br>
              <a:rPr kumimoji="0" lang="en-US" altLang="ja-JP"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br>
            <a:endParaRPr kumimoji="0" 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endParaRPr>
          </a:p>
          <a:p>
            <a:pPr marL="0" marR="0" lvl="0" indent="0" algn="l" defTabSz="1018824" rtl="0" eaLnBrk="1" fontAlgn="auto" latinLnBrk="0" hangingPunct="1">
              <a:lnSpc>
                <a:spcPct val="100000"/>
              </a:lnSpc>
              <a:spcBef>
                <a:spcPts val="0"/>
              </a:spcBef>
              <a:spcAft>
                <a:spcPts val="1200"/>
              </a:spcAft>
              <a:buClrTx/>
              <a:buSzTx/>
              <a:buFontTx/>
              <a:buNone/>
              <a:tabLst/>
              <a:defRPr/>
            </a:pPr>
            <a:r>
              <a:rPr kumimoji="0" lang="en-US" altLang="ja-JP" sz="1100" b="1" i="0" u="none" strike="noStrike" kern="1200" cap="none" spc="0" normalizeH="0" baseline="0" noProof="0">
                <a:ln>
                  <a:noFill/>
                </a:ln>
                <a:solidFill>
                  <a:srgbClr val="00B050"/>
                </a:solidFill>
                <a:effectLst/>
                <a:uLnTx/>
                <a:uFillTx/>
                <a:latin typeface="游ゴシック" panose="020B0400000000000000" pitchFamily="50" charset="-128"/>
                <a:ea typeface="游ゴシック" panose="020B0400000000000000" pitchFamily="50" charset="-128"/>
                <a:cs typeface="Arial" panose="020B0604020202020204" pitchFamily="34" charset="0"/>
              </a:rPr>
              <a:t>C. </a:t>
            </a:r>
            <a:r>
              <a:rPr kumimoji="0" lang="ja-JP" altLang="en-US" sz="1100" b="1" i="0" u="none" strike="noStrike" kern="1200" cap="none" spc="0" normalizeH="0" baseline="0" noProof="0">
                <a:ln>
                  <a:noFill/>
                </a:ln>
                <a:solidFill>
                  <a:srgbClr val="00B050"/>
                </a:solidFill>
                <a:effectLst/>
                <a:uLnTx/>
                <a:uFillTx/>
                <a:latin typeface="游ゴシック" panose="020B0400000000000000" pitchFamily="50" charset="-128"/>
                <a:ea typeface="游ゴシック" panose="020B0400000000000000" pitchFamily="50" charset="-128"/>
                <a:cs typeface="Arial" panose="020B0604020202020204" pitchFamily="34" charset="0"/>
              </a:rPr>
              <a:t>この治験に関する説明</a:t>
            </a:r>
            <a:br>
              <a:rPr kumimoji="0" lang="en-US" altLang="ja-JP" sz="1100" b="1" i="0" u="none" strike="noStrike" kern="1200" cap="none" spc="0" normalizeH="0" baseline="0" noProof="0">
                <a:ln>
                  <a:noFill/>
                </a:ln>
                <a:solidFill>
                  <a:srgbClr val="00B050"/>
                </a:solidFill>
                <a:effectLst/>
                <a:uLnTx/>
                <a:uFillTx/>
                <a:latin typeface="游ゴシック" panose="020B0400000000000000" pitchFamily="50" charset="-128"/>
                <a:ea typeface="游ゴシック" panose="020B0400000000000000" pitchFamily="50" charset="-128"/>
                <a:cs typeface="Arial" panose="020B0604020202020204" pitchFamily="34" charset="0"/>
              </a:rPr>
            </a:br>
            <a:r>
              <a:rPr kumimoji="0" lang="ja-JP" altLang="en-US" sz="11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　・当該治験の内容を記載します。</a:t>
            </a:r>
            <a:br>
              <a:rPr kumimoji="0" lang="en-US" altLang="ja-JP" sz="11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br>
            <a:r>
              <a:rPr kumimoji="0" lang="ja-JP" altLang="en-US" sz="11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　・</a:t>
            </a:r>
            <a:r>
              <a:rPr kumimoji="0" lang="ja-JP" alt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実施医療機関や</a:t>
            </a:r>
            <a:r>
              <a:rPr kumimoji="0" lang="en-US" altLang="ja-JP"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IRB</a:t>
            </a:r>
            <a:r>
              <a:rPr kumimoji="0" lang="ja-JP" alt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がセクション</a:t>
            </a:r>
            <a:r>
              <a:rPr kumimoji="0" lang="en-US" altLang="ja-JP"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B</a:t>
            </a:r>
            <a:r>
              <a:rPr kumimoji="0" lang="ja-JP" alt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の現行記載で問題ないと</a:t>
            </a:r>
            <a:br>
              <a:rPr kumimoji="0" lang="en-US" altLang="ja-JP"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br>
            <a:r>
              <a:rPr kumimoji="0" lang="ja-JP" alt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　　判断された場合、次回治験では</a:t>
            </a:r>
            <a:r>
              <a:rPr kumimoji="0" lang="ja-JP" altLang="en-US" sz="11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実施医療機関や</a:t>
            </a:r>
            <a:r>
              <a:rPr kumimoji="0" lang="en-US" altLang="ja-JP" sz="11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IRB</a:t>
            </a:r>
            <a:r>
              <a:rPr kumimoji="0" lang="ja-JP" altLang="en-US" sz="11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は本セク</a:t>
            </a:r>
            <a:br>
              <a:rPr kumimoji="0" lang="en-US" altLang="ja-JP" sz="11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br>
            <a:r>
              <a:rPr kumimoji="0" lang="ja-JP" altLang="en-US" sz="11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　　ションのレビューに注力することが可能です。</a:t>
            </a:r>
            <a:endParaRPr kumimoji="0" lang="en-US" altLang="ja-JP" sz="11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endParaRPr>
          </a:p>
          <a:p>
            <a:pPr marL="0" marR="0" lvl="0" indent="0" algn="l" defTabSz="1018824" rtl="0" eaLnBrk="1" fontAlgn="auto" latinLnBrk="0" hangingPunct="1">
              <a:lnSpc>
                <a:spcPct val="100000"/>
              </a:lnSpc>
              <a:spcBef>
                <a:spcPts val="0"/>
              </a:spcBef>
              <a:spcAft>
                <a:spcPts val="1200"/>
              </a:spcAft>
              <a:buClrTx/>
              <a:buSzTx/>
              <a:buFontTx/>
              <a:buNone/>
              <a:tabLst/>
              <a:defRPr/>
            </a:pPr>
            <a:br>
              <a:rPr kumimoji="0" lang="en-US" altLang="ja-JP" sz="1100" b="1" i="0" u="none" strike="noStrike" kern="1200" cap="none" spc="0" normalizeH="0" baseline="0" noProof="0">
                <a:ln>
                  <a:noFill/>
                </a:ln>
                <a:solidFill>
                  <a:srgbClr val="000000"/>
                </a:solidFill>
                <a:effectLst/>
                <a:uLnTx/>
                <a:uFillTx/>
                <a:latin typeface="游ゴシック" panose="020B0400000000000000" pitchFamily="50" charset="-128"/>
                <a:ea typeface="游ゴシック" panose="020B0400000000000000" pitchFamily="50" charset="-128"/>
                <a:cs typeface="Arial" panose="020B0604020202020204" pitchFamily="34" charset="0"/>
              </a:rPr>
            </a:br>
            <a:r>
              <a:rPr kumimoji="0" lang="en-US" altLang="ja-JP" sz="1100" b="1" i="0" u="none" strike="noStrike" kern="1200" cap="none" spc="0" normalizeH="0" baseline="0" noProof="0">
                <a:ln>
                  <a:noFill/>
                </a:ln>
                <a:solidFill>
                  <a:srgbClr val="00A1DE">
                    <a:lumMod val="75000"/>
                  </a:srgb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D. </a:t>
            </a:r>
            <a:r>
              <a:rPr kumimoji="0" lang="ja-JP" altLang="en-US" sz="1100" b="1" i="0" u="none" strike="noStrike" kern="1200" cap="none" spc="0" normalizeH="0" baseline="0" noProof="0">
                <a:ln>
                  <a:noFill/>
                </a:ln>
                <a:solidFill>
                  <a:srgbClr val="00A1DE">
                    <a:lumMod val="75000"/>
                  </a:srgb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追加及び詳細情報</a:t>
            </a:r>
            <a:br>
              <a:rPr kumimoji="0" lang="en-US" altLang="ja-JP" sz="1100" b="1" i="0" u="none" strike="noStrike" kern="1200" cap="none" spc="0" normalizeH="0" baseline="0" noProof="0">
                <a:ln>
                  <a:noFill/>
                </a:ln>
                <a:solidFill>
                  <a:srgbClr val="000000"/>
                </a:solidFill>
                <a:effectLst/>
                <a:uLnTx/>
                <a:uFillTx/>
                <a:latin typeface="游ゴシック" panose="020B0400000000000000" pitchFamily="50" charset="-128"/>
                <a:ea typeface="游ゴシック" panose="020B0400000000000000" pitchFamily="50" charset="-128"/>
                <a:cs typeface="Arial" panose="020B0604020202020204" pitchFamily="34" charset="0"/>
              </a:rPr>
            </a:br>
            <a:r>
              <a:rPr kumimoji="0" lang="ja-JP" alt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　・実施医療機関、治験依頼者、治験固有の情報を記載します。</a:t>
            </a:r>
            <a:br>
              <a:rPr kumimoji="0" lang="en-US" altLang="ja-JP"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br>
            <a:r>
              <a:rPr kumimoji="0" lang="ja-JP" alt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　・セクション</a:t>
            </a:r>
            <a:r>
              <a:rPr kumimoji="0" lang="en-US" altLang="ja-JP"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B</a:t>
            </a:r>
            <a:r>
              <a:rPr kumimoji="0" lang="ja-JP" alt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を補足する必要がある場合は本セクションに</a:t>
            </a:r>
            <a:br>
              <a:rPr kumimoji="0" lang="en-US" altLang="ja-JP"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br>
            <a:r>
              <a:rPr kumimoji="0" lang="ja-JP" alt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　　記載します。</a:t>
            </a:r>
            <a:endParaRPr kumimoji="0" 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endParaRPr>
          </a:p>
        </p:txBody>
      </p:sp>
      <p:sp>
        <p:nvSpPr>
          <p:cNvPr id="40" name="Rectangle 6">
            <a:extLst>
              <a:ext uri="{FF2B5EF4-FFF2-40B4-BE49-F238E27FC236}">
                <a16:creationId xmlns:a16="http://schemas.microsoft.com/office/drawing/2014/main" id="{41105FF6-CF33-74CB-F735-F60C0933C131}"/>
              </a:ext>
            </a:extLst>
          </p:cNvPr>
          <p:cNvSpPr/>
          <p:nvPr/>
        </p:nvSpPr>
        <p:spPr>
          <a:xfrm>
            <a:off x="285800" y="8499192"/>
            <a:ext cx="7327657" cy="1569660"/>
          </a:xfrm>
          <a:prstGeom prst="rect">
            <a:avLst/>
          </a:prstGeom>
        </p:spPr>
        <p:txBody>
          <a:bodyPr wrap="square">
            <a:spAutoFit/>
          </a:bodyPr>
          <a:lstStyle/>
          <a:p>
            <a:pPr marL="0" marR="0" lvl="0" indent="0" algn="l" defTabSz="1018824" rtl="0" eaLnBrk="1" fontAlgn="auto" latinLnBrk="0" hangingPunct="1">
              <a:lnSpc>
                <a:spcPct val="100000"/>
              </a:lnSpc>
              <a:spcBef>
                <a:spcPts val="0"/>
              </a:spcBef>
              <a:spcAft>
                <a:spcPts val="600"/>
              </a:spcAft>
              <a:buClrTx/>
              <a:buSzTx/>
              <a:buFontTx/>
              <a:buNone/>
              <a:tabLst/>
              <a:defRPr/>
            </a:pP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したがって、施設版</a:t>
            </a:r>
            <a: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ICF</a:t>
            </a: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作成時には以下ご留意ください。</a:t>
            </a:r>
            <a:b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b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　・</a:t>
            </a:r>
            <a:r>
              <a:rPr kumimoji="0" lang="en-US" altLang="ja-JP" sz="1200" b="0" i="0" u="sng"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ICF</a:t>
            </a:r>
            <a:r>
              <a:rPr kumimoji="0" lang="ja-JP" altLang="en-US" sz="1200" b="0" i="0" u="sng"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共通</a:t>
            </a:r>
            <a:r>
              <a:rPr kumimoji="0" lang="en-US" altLang="ja-JP" sz="1200" b="0" i="0" u="sng"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template</a:t>
            </a:r>
            <a:r>
              <a:rPr kumimoji="0" lang="ja-JP" altLang="en-US" sz="1200" b="0" i="0" u="sng"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を採用していない場合</a:t>
            </a: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、まずは本テンプレートの使用をご検討ください。</a:t>
            </a:r>
            <a:b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b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　・</a:t>
            </a:r>
            <a: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ICF</a:t>
            </a: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共通</a:t>
            </a:r>
            <a: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template</a:t>
            </a: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を使用する場合は、</a:t>
            </a:r>
            <a:b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b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　　① 可能な限り「全体構成、セクション</a:t>
            </a:r>
            <a: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B</a:t>
            </a: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、セクション</a:t>
            </a:r>
            <a: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C</a:t>
            </a: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」の本文を変更しないようお願いします。</a:t>
            </a:r>
            <a:b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b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　　② 実施医療機関や治験依頼者の固有文言を追加する必要がある場合は、まずはセクション</a:t>
            </a:r>
            <a: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D</a:t>
            </a: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への</a:t>
            </a:r>
            <a:b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b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　　　 追記をご検討ください。</a:t>
            </a:r>
            <a:b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br>
            <a:b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b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a:t>
            </a:r>
            <a:endPar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endParaRPr>
          </a:p>
        </p:txBody>
      </p:sp>
      <p:cxnSp>
        <p:nvCxnSpPr>
          <p:cNvPr id="41" name="直線コネクタ 40">
            <a:extLst>
              <a:ext uri="{FF2B5EF4-FFF2-40B4-BE49-F238E27FC236}">
                <a16:creationId xmlns:a16="http://schemas.microsoft.com/office/drawing/2014/main" id="{D9A39932-5553-1922-2347-8DD1037CADFB}"/>
              </a:ext>
            </a:extLst>
          </p:cNvPr>
          <p:cNvCxnSpPr>
            <a:cxnSpLocks/>
          </p:cNvCxnSpPr>
          <p:nvPr/>
        </p:nvCxnSpPr>
        <p:spPr>
          <a:xfrm>
            <a:off x="3545146" y="3359765"/>
            <a:ext cx="3941454" cy="0"/>
          </a:xfrm>
          <a:prstGeom prst="line">
            <a:avLst/>
          </a:prstGeom>
          <a:noFill/>
          <a:ln w="9525" cap="flat" cmpd="sng" algn="ctr">
            <a:solidFill>
              <a:srgbClr val="A59D95">
                <a:shade val="95000"/>
                <a:satMod val="105000"/>
              </a:srgbClr>
            </a:solidFill>
            <a:prstDash val="solid"/>
          </a:ln>
          <a:effectLst/>
        </p:spPr>
      </p:cxnSp>
      <p:cxnSp>
        <p:nvCxnSpPr>
          <p:cNvPr id="42" name="直線コネクタ 41">
            <a:extLst>
              <a:ext uri="{FF2B5EF4-FFF2-40B4-BE49-F238E27FC236}">
                <a16:creationId xmlns:a16="http://schemas.microsoft.com/office/drawing/2014/main" id="{2D5DC269-23BB-5C97-4644-D1C9B7BA4B18}"/>
              </a:ext>
            </a:extLst>
          </p:cNvPr>
          <p:cNvCxnSpPr>
            <a:cxnSpLocks/>
          </p:cNvCxnSpPr>
          <p:nvPr/>
        </p:nvCxnSpPr>
        <p:spPr>
          <a:xfrm>
            <a:off x="3535388" y="2641228"/>
            <a:ext cx="3941454" cy="0"/>
          </a:xfrm>
          <a:prstGeom prst="line">
            <a:avLst/>
          </a:prstGeom>
          <a:noFill/>
          <a:ln w="9525" cap="flat" cmpd="sng" algn="ctr">
            <a:solidFill>
              <a:srgbClr val="A59D95">
                <a:shade val="95000"/>
                <a:satMod val="105000"/>
              </a:srgbClr>
            </a:solidFill>
            <a:prstDash val="solid"/>
          </a:ln>
          <a:effectLst/>
        </p:spPr>
      </p:cxnSp>
      <p:cxnSp>
        <p:nvCxnSpPr>
          <p:cNvPr id="43" name="直線コネクタ 42">
            <a:extLst>
              <a:ext uri="{FF2B5EF4-FFF2-40B4-BE49-F238E27FC236}">
                <a16:creationId xmlns:a16="http://schemas.microsoft.com/office/drawing/2014/main" id="{CEE401B5-6275-ADB9-8961-1D87FD567640}"/>
              </a:ext>
            </a:extLst>
          </p:cNvPr>
          <p:cNvCxnSpPr>
            <a:cxnSpLocks/>
          </p:cNvCxnSpPr>
          <p:nvPr/>
        </p:nvCxnSpPr>
        <p:spPr>
          <a:xfrm>
            <a:off x="3535388" y="5198614"/>
            <a:ext cx="3941454" cy="0"/>
          </a:xfrm>
          <a:prstGeom prst="line">
            <a:avLst/>
          </a:prstGeom>
          <a:noFill/>
          <a:ln w="9525" cap="flat" cmpd="sng" algn="ctr">
            <a:solidFill>
              <a:srgbClr val="A59D95">
                <a:shade val="95000"/>
                <a:satMod val="105000"/>
              </a:srgbClr>
            </a:solidFill>
            <a:prstDash val="solid"/>
          </a:ln>
          <a:effectLst/>
        </p:spPr>
      </p:cxnSp>
      <p:cxnSp>
        <p:nvCxnSpPr>
          <p:cNvPr id="44" name="直線コネクタ 43">
            <a:extLst>
              <a:ext uri="{FF2B5EF4-FFF2-40B4-BE49-F238E27FC236}">
                <a16:creationId xmlns:a16="http://schemas.microsoft.com/office/drawing/2014/main" id="{6B1703E9-6577-0A52-54EE-36F91EB10E0D}"/>
              </a:ext>
            </a:extLst>
          </p:cNvPr>
          <p:cNvCxnSpPr>
            <a:cxnSpLocks/>
          </p:cNvCxnSpPr>
          <p:nvPr/>
        </p:nvCxnSpPr>
        <p:spPr>
          <a:xfrm>
            <a:off x="3545146" y="6350742"/>
            <a:ext cx="3941454" cy="0"/>
          </a:xfrm>
          <a:prstGeom prst="line">
            <a:avLst/>
          </a:prstGeom>
          <a:noFill/>
          <a:ln w="9525" cap="flat" cmpd="sng" algn="ctr">
            <a:solidFill>
              <a:srgbClr val="A59D95">
                <a:shade val="95000"/>
                <a:satMod val="105000"/>
              </a:srgbClr>
            </a:solidFill>
            <a:prstDash val="solid"/>
          </a:ln>
          <a:effectLst/>
        </p:spPr>
      </p:cxnSp>
      <p:pic>
        <p:nvPicPr>
          <p:cNvPr id="45" name="図 44">
            <a:extLst>
              <a:ext uri="{FF2B5EF4-FFF2-40B4-BE49-F238E27FC236}">
                <a16:creationId xmlns:a16="http://schemas.microsoft.com/office/drawing/2014/main" id="{7FEC46B5-BBF2-87F0-EC89-CD79A2712CC7}"/>
              </a:ext>
            </a:extLst>
          </p:cNvPr>
          <p:cNvPicPr>
            <a:picLocks noChangeAspect="1"/>
          </p:cNvPicPr>
          <p:nvPr/>
        </p:nvPicPr>
        <p:blipFill rotWithShape="1">
          <a:blip r:embed="rId2"/>
          <a:srcRect l="4104" t="6229" r="2217" b="4086"/>
          <a:stretch/>
        </p:blipFill>
        <p:spPr>
          <a:xfrm>
            <a:off x="102554" y="2078961"/>
            <a:ext cx="3243845" cy="5215982"/>
          </a:xfrm>
          <a:prstGeom prst="rect">
            <a:avLst/>
          </a:prstGeom>
          <a:ln>
            <a:noFill/>
          </a:ln>
        </p:spPr>
      </p:pic>
      <p:pic>
        <p:nvPicPr>
          <p:cNvPr id="46" name="図 45">
            <a:extLst>
              <a:ext uri="{FF2B5EF4-FFF2-40B4-BE49-F238E27FC236}">
                <a16:creationId xmlns:a16="http://schemas.microsoft.com/office/drawing/2014/main" id="{0571041E-D727-9A3F-1D78-A78F79184B6B}"/>
              </a:ext>
            </a:extLst>
          </p:cNvPr>
          <p:cNvPicPr>
            <a:picLocks noChangeAspect="1"/>
          </p:cNvPicPr>
          <p:nvPr/>
        </p:nvPicPr>
        <p:blipFill rotWithShape="1">
          <a:blip r:embed="rId2"/>
          <a:srcRect l="48059" t="2166" r="2217" b="93610"/>
          <a:stretch/>
        </p:blipFill>
        <p:spPr>
          <a:xfrm>
            <a:off x="921441" y="1919605"/>
            <a:ext cx="1668615" cy="238089"/>
          </a:xfrm>
          <a:prstGeom prst="rect">
            <a:avLst/>
          </a:prstGeom>
          <a:ln>
            <a:noFill/>
          </a:ln>
        </p:spPr>
      </p:pic>
      <p:sp>
        <p:nvSpPr>
          <p:cNvPr id="3" name="正方形/長方形 2">
            <a:extLst>
              <a:ext uri="{FF2B5EF4-FFF2-40B4-BE49-F238E27FC236}">
                <a16:creationId xmlns:a16="http://schemas.microsoft.com/office/drawing/2014/main" id="{2981436B-5691-82E8-F0DB-D62137305E6D}"/>
              </a:ext>
            </a:extLst>
          </p:cNvPr>
          <p:cNvSpPr/>
          <p:nvPr/>
        </p:nvSpPr>
        <p:spPr>
          <a:xfrm>
            <a:off x="-1" y="9716670"/>
            <a:ext cx="7775575" cy="324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 name="正方形/長方形 6">
            <a:extLst>
              <a:ext uri="{FF2B5EF4-FFF2-40B4-BE49-F238E27FC236}">
                <a16:creationId xmlns:a16="http://schemas.microsoft.com/office/drawing/2014/main" id="{ADB13931-B1ED-BFCC-0A7B-1658A602B536}"/>
              </a:ext>
            </a:extLst>
          </p:cNvPr>
          <p:cNvSpPr/>
          <p:nvPr/>
        </p:nvSpPr>
        <p:spPr>
          <a:xfrm>
            <a:off x="0" y="0"/>
            <a:ext cx="7772400" cy="125694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8" name="Text Placeholder 1">
            <a:extLst>
              <a:ext uri="{FF2B5EF4-FFF2-40B4-BE49-F238E27FC236}">
                <a16:creationId xmlns:a16="http://schemas.microsoft.com/office/drawing/2014/main" id="{D71E9E17-FC8B-8AD6-745C-FF78F6A22BE8}"/>
              </a:ext>
            </a:extLst>
          </p:cNvPr>
          <p:cNvSpPr txBox="1">
            <a:spLocks/>
          </p:cNvSpPr>
          <p:nvPr/>
        </p:nvSpPr>
        <p:spPr>
          <a:xfrm>
            <a:off x="381000" y="918412"/>
            <a:ext cx="3087687" cy="304800"/>
          </a:xfrm>
          <a:prstGeom prst="rect">
            <a:avLst/>
          </a:prstGeom>
        </p:spPr>
        <p:txBody>
          <a:bodyPr>
            <a:normAutofit fontScale="92500" lnSpcReduction="10000"/>
          </a:bodyPr>
          <a:lstStyle>
            <a:lvl1pPr marL="0" indent="0" algn="l" defTabSz="1318460" rtl="0" eaLnBrk="1" latinLnBrk="0" hangingPunct="1">
              <a:spcBef>
                <a:spcPct val="20000"/>
              </a:spcBef>
              <a:buFont typeface="Arial" panose="020B0604020202020204" pitchFamily="34" charset="0"/>
              <a:buNone/>
              <a:defRPr kumimoji="1" sz="1600" kern="1200" cap="all" baseline="0">
                <a:solidFill>
                  <a:schemeClr val="bg1"/>
                </a:solidFill>
                <a:latin typeface="Arial" panose="020B0604020202020204" pitchFamily="34" charset="0"/>
                <a:ea typeface="+mn-ea"/>
                <a:cs typeface="Arial" panose="020B0604020202020204" pitchFamily="34" charset="0"/>
              </a:defRPr>
            </a:lvl1pPr>
            <a:lvl2pPr marL="1071250" indent="-412019" algn="l" defTabSz="1318460" rtl="0" eaLnBrk="1" latinLnBrk="0" hangingPunct="1">
              <a:spcBef>
                <a:spcPct val="20000"/>
              </a:spcBef>
              <a:buFont typeface="Arial" panose="020B0604020202020204" pitchFamily="34" charset="0"/>
              <a:buChar char="–"/>
              <a:defRPr kumimoji="1" sz="4012" kern="1200">
                <a:solidFill>
                  <a:schemeClr val="tx1"/>
                </a:solidFill>
                <a:latin typeface="+mn-lt"/>
                <a:ea typeface="+mn-ea"/>
                <a:cs typeface="+mn-cs"/>
              </a:defRPr>
            </a:lvl2pPr>
            <a:lvl3pPr marL="1648076" indent="-329615" algn="l" defTabSz="1318460" rtl="0" eaLnBrk="1" latinLnBrk="0" hangingPunct="1">
              <a:spcBef>
                <a:spcPct val="20000"/>
              </a:spcBef>
              <a:buFont typeface="Arial" panose="020B0604020202020204" pitchFamily="34" charset="0"/>
              <a:buChar char="•"/>
              <a:defRPr kumimoji="1" sz="3494" kern="1200">
                <a:solidFill>
                  <a:schemeClr val="tx1"/>
                </a:solidFill>
                <a:latin typeface="+mn-lt"/>
                <a:ea typeface="+mn-ea"/>
                <a:cs typeface="+mn-cs"/>
              </a:defRPr>
            </a:lvl3pPr>
            <a:lvl4pPr marL="2307307"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4pPr>
            <a:lvl5pPr marL="2966537"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5pPr>
            <a:lvl6pPr marL="3625767"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6pPr>
            <a:lvl7pPr marL="4284998"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7pPr>
            <a:lvl8pPr marL="4944228"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8pPr>
            <a:lvl9pPr marL="5603458"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9pPr>
          </a:lstStyle>
          <a:p>
            <a:pPr marL="0" marR="0" lvl="0" indent="0" algn="l" defTabSz="131846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en-US" sz="1600" b="0" i="0" u="none" strike="noStrike" kern="1200" cap="all" spc="0" normalizeH="0" baseline="0" noProof="0">
                <a:ln>
                  <a:noFill/>
                </a:ln>
                <a:effectLst/>
                <a:uLnTx/>
                <a:uFillTx/>
                <a:latin typeface="Arial" panose="020B0604020202020204" pitchFamily="34" charset="0"/>
                <a:ea typeface="+mn-ea"/>
                <a:cs typeface="Arial" panose="020B0604020202020204" pitchFamily="34" charset="0"/>
              </a:rPr>
              <a:t>2023</a:t>
            </a:r>
            <a:r>
              <a:rPr kumimoji="1" lang="ja-JP" altLang="en-US" sz="1600" b="0" i="0" u="none" strike="noStrike" kern="1200" cap="all" spc="0" normalizeH="0" baseline="0" noProof="0">
                <a:ln>
                  <a:noFill/>
                </a:ln>
                <a:effectLst/>
                <a:uLnTx/>
                <a:uFillTx/>
                <a:latin typeface="Arial" panose="020B0604020202020204" pitchFamily="34" charset="0"/>
                <a:ea typeface="游ゴシック" panose="020B0400000000000000" pitchFamily="50" charset="-128"/>
                <a:cs typeface="Arial" panose="020B0604020202020204" pitchFamily="34" charset="0"/>
              </a:rPr>
              <a:t>年</a:t>
            </a:r>
            <a:r>
              <a:rPr lang="en-US" altLang="ja-JP">
                <a:ea typeface="游ゴシック" panose="020B0400000000000000" pitchFamily="50" charset="-128"/>
              </a:rPr>
              <a:t>3</a:t>
            </a:r>
            <a:r>
              <a:rPr kumimoji="1" lang="ja-JP" altLang="en-US" sz="1600" b="0" i="0" u="none" strike="noStrike" kern="1200" cap="all" spc="0" normalizeH="0" baseline="0" noProof="0">
                <a:ln>
                  <a:noFill/>
                </a:ln>
                <a:effectLst/>
                <a:uLnTx/>
                <a:uFillTx/>
                <a:latin typeface="Arial" panose="020B0604020202020204" pitchFamily="34" charset="0"/>
                <a:ea typeface="游ゴシック" panose="020B0400000000000000" pitchFamily="50" charset="-128"/>
                <a:cs typeface="Arial" panose="020B0604020202020204" pitchFamily="34" charset="0"/>
              </a:rPr>
              <a:t>月</a:t>
            </a:r>
            <a:r>
              <a:rPr lang="en-US" altLang="ja-JP">
                <a:ea typeface="游ゴシック" panose="020B0400000000000000" pitchFamily="50" charset="-128"/>
              </a:rPr>
              <a:t>3</a:t>
            </a:r>
            <a:r>
              <a:rPr kumimoji="1" lang="ja-JP" altLang="en-US" sz="1600" b="0" i="0" u="none" strike="noStrike" kern="1200" cap="all" spc="0" normalizeH="0" baseline="0" noProof="0">
                <a:ln>
                  <a:noFill/>
                </a:ln>
                <a:effectLst/>
                <a:uLnTx/>
                <a:uFillTx/>
                <a:latin typeface="Arial" panose="020B0604020202020204" pitchFamily="34" charset="0"/>
                <a:ea typeface="游ゴシック" panose="020B0400000000000000" pitchFamily="50" charset="-128"/>
                <a:cs typeface="Arial" panose="020B0604020202020204" pitchFamily="34" charset="0"/>
              </a:rPr>
              <a:t>日</a:t>
            </a:r>
            <a:endParaRPr kumimoji="1" lang="en-US" sz="1600" b="0" i="0" u="none" strike="noStrike" kern="1200" cap="all"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9" name="Text Placeholder 2">
            <a:extLst>
              <a:ext uri="{FF2B5EF4-FFF2-40B4-BE49-F238E27FC236}">
                <a16:creationId xmlns:a16="http://schemas.microsoft.com/office/drawing/2014/main" id="{C439F3E9-B909-F05F-3C17-46BE701E5993}"/>
              </a:ext>
            </a:extLst>
          </p:cNvPr>
          <p:cNvSpPr txBox="1">
            <a:spLocks/>
          </p:cNvSpPr>
          <p:nvPr/>
        </p:nvSpPr>
        <p:spPr>
          <a:xfrm>
            <a:off x="320943" y="359592"/>
            <a:ext cx="5772943" cy="514111"/>
          </a:xfrm>
          <a:prstGeom prst="rect">
            <a:avLst/>
          </a:prstGeom>
        </p:spPr>
        <p:txBody>
          <a:bodyPr/>
          <a:lstStyle>
            <a:lvl1pPr marL="494423" indent="-494423" algn="l" defTabSz="1318460" rtl="0" eaLnBrk="1" latinLnBrk="0" hangingPunct="1">
              <a:lnSpc>
                <a:spcPts val="2460"/>
              </a:lnSpc>
              <a:spcBef>
                <a:spcPct val="20000"/>
              </a:spcBef>
              <a:buFontTx/>
              <a:buNone/>
              <a:defRPr kumimoji="1" sz="2500" kern="1200">
                <a:solidFill>
                  <a:schemeClr val="bg1"/>
                </a:solidFill>
                <a:latin typeface="Arial" panose="020B0604020202020204" pitchFamily="34" charset="0"/>
                <a:ea typeface="+mn-ea"/>
                <a:cs typeface="Arial" panose="020B0604020202020204" pitchFamily="34" charset="0"/>
              </a:defRPr>
            </a:lvl1pPr>
            <a:lvl2pPr marL="1071250" indent="-412019" algn="l" defTabSz="1318460" rtl="0" eaLnBrk="1" latinLnBrk="0" hangingPunct="1">
              <a:spcBef>
                <a:spcPct val="20000"/>
              </a:spcBef>
              <a:buFontTx/>
              <a:buNone/>
              <a:defRPr kumimoji="1" sz="2300" kern="1200">
                <a:solidFill>
                  <a:schemeClr val="bg1"/>
                </a:solidFill>
                <a:latin typeface="Arial" panose="020B0604020202020204" pitchFamily="34" charset="0"/>
                <a:ea typeface="+mn-ea"/>
                <a:cs typeface="Arial" panose="020B0604020202020204" pitchFamily="34" charset="0"/>
              </a:defRPr>
            </a:lvl2pPr>
            <a:lvl3pPr marL="1648076" indent="-329615" algn="l" defTabSz="1318460" rtl="0" eaLnBrk="1" latinLnBrk="0" hangingPunct="1">
              <a:spcBef>
                <a:spcPct val="20000"/>
              </a:spcBef>
              <a:buFontTx/>
              <a:buNone/>
              <a:defRPr kumimoji="1" sz="2300" kern="1200">
                <a:solidFill>
                  <a:schemeClr val="bg1"/>
                </a:solidFill>
                <a:latin typeface="Arial" panose="020B0604020202020204" pitchFamily="34" charset="0"/>
                <a:ea typeface="+mn-ea"/>
                <a:cs typeface="Arial" panose="020B0604020202020204" pitchFamily="34" charset="0"/>
              </a:defRPr>
            </a:lvl3pPr>
            <a:lvl4pPr marL="2307307" indent="-329615" algn="l" defTabSz="1318460" rtl="0" eaLnBrk="1" latinLnBrk="0" hangingPunct="1">
              <a:spcBef>
                <a:spcPct val="20000"/>
              </a:spcBef>
              <a:buFontTx/>
              <a:buNone/>
              <a:defRPr kumimoji="1" sz="2300" kern="1200">
                <a:solidFill>
                  <a:schemeClr val="bg1"/>
                </a:solidFill>
                <a:latin typeface="Arial" panose="020B0604020202020204" pitchFamily="34" charset="0"/>
                <a:ea typeface="+mn-ea"/>
                <a:cs typeface="Arial" panose="020B0604020202020204" pitchFamily="34" charset="0"/>
              </a:defRPr>
            </a:lvl4pPr>
            <a:lvl5pPr marL="2966537" indent="-329615" algn="l" defTabSz="1318460" rtl="0" eaLnBrk="1" latinLnBrk="0" hangingPunct="1">
              <a:spcBef>
                <a:spcPct val="20000"/>
              </a:spcBef>
              <a:buFontTx/>
              <a:buNone/>
              <a:defRPr kumimoji="1" sz="2300" kern="1200">
                <a:solidFill>
                  <a:schemeClr val="bg1"/>
                </a:solidFill>
                <a:latin typeface="Arial" panose="020B0604020202020204" pitchFamily="34" charset="0"/>
                <a:ea typeface="+mn-ea"/>
                <a:cs typeface="Arial" panose="020B0604020202020204" pitchFamily="34" charset="0"/>
              </a:defRPr>
            </a:lvl5pPr>
            <a:lvl6pPr marL="3625767"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6pPr>
            <a:lvl7pPr marL="4284998"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7pPr>
            <a:lvl8pPr marL="4944228"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8pPr>
            <a:lvl9pPr marL="5603458"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9pPr>
          </a:lstStyle>
          <a:p>
            <a:pPr marL="0" marR="0" lvl="0" indent="0" algn="l" defTabSz="1318460" rtl="0" eaLnBrk="1" fontAlgn="auto" latinLnBrk="0" hangingPunct="1">
              <a:lnSpc>
                <a:spcPts val="2460"/>
              </a:lnSpc>
              <a:spcBef>
                <a:spcPct val="20000"/>
              </a:spcBef>
              <a:spcAft>
                <a:spcPts val="0"/>
              </a:spcAft>
              <a:buClrTx/>
              <a:buSzTx/>
              <a:buFontTx/>
              <a:buNone/>
              <a:tabLst/>
              <a:defRPr/>
            </a:pPr>
            <a:r>
              <a:rPr kumimoji="1" lang="ja-JP" altLang="en-US" sz="2800" b="1" i="0" u="none" strike="noStrike" kern="1200" cap="none" spc="0" normalizeH="0" baseline="0" noProof="0">
                <a:ln>
                  <a:noFill/>
                </a:ln>
                <a:effectLst/>
                <a:uLnTx/>
                <a:uFillTx/>
                <a:latin typeface="游ゴシック" panose="020B0400000000000000" pitchFamily="50" charset="-128"/>
                <a:ea typeface="游ゴシック" panose="020B0400000000000000" pitchFamily="50" charset="-128"/>
                <a:cs typeface="Arial" panose="020B0604020202020204" pitchFamily="34" charset="0"/>
              </a:rPr>
              <a:t>日本版</a:t>
            </a:r>
            <a:r>
              <a:rPr kumimoji="1" lang="en-US" altLang="ja-JP" sz="2800" b="1" i="0" u="none" strike="noStrike" kern="1200" cap="none" spc="0" normalizeH="0" baseline="0" noProof="0">
                <a:ln>
                  <a:noFill/>
                </a:ln>
                <a:effectLst/>
                <a:uLnTx/>
                <a:uFillTx/>
                <a:latin typeface="游ゴシック" panose="020B0400000000000000" pitchFamily="50" charset="-128"/>
                <a:ea typeface="游ゴシック" panose="020B0400000000000000" pitchFamily="50" charset="-128"/>
                <a:cs typeface="Arial" panose="020B0604020202020204" pitchFamily="34" charset="0"/>
              </a:rPr>
              <a:t>ICF</a:t>
            </a:r>
            <a:r>
              <a:rPr kumimoji="1" lang="ja-JP" altLang="en-US" sz="2800" b="1" i="0" u="none" strike="noStrike" kern="1200" cap="none" spc="0" normalizeH="0" baseline="0" noProof="0">
                <a:ln>
                  <a:noFill/>
                </a:ln>
                <a:effectLst/>
                <a:uLnTx/>
                <a:uFillTx/>
                <a:latin typeface="游ゴシック" panose="020B0400000000000000" pitchFamily="50" charset="-128"/>
                <a:ea typeface="游ゴシック" panose="020B0400000000000000" pitchFamily="50" charset="-128"/>
                <a:cs typeface="Arial" panose="020B0604020202020204" pitchFamily="34" charset="0"/>
              </a:rPr>
              <a:t>共通</a:t>
            </a:r>
            <a:r>
              <a:rPr kumimoji="1" lang="en-US" altLang="ja-JP" sz="2800" b="1" i="0" u="none" strike="noStrike" kern="1200" cap="none" spc="0" normalizeH="0" baseline="0" noProof="0">
                <a:ln>
                  <a:noFill/>
                </a:ln>
                <a:effectLst/>
                <a:uLnTx/>
                <a:uFillTx/>
                <a:latin typeface="游ゴシック" panose="020B0400000000000000" pitchFamily="50" charset="-128"/>
                <a:ea typeface="游ゴシック" panose="020B0400000000000000" pitchFamily="50" charset="-128"/>
                <a:cs typeface="Arial" panose="020B0604020202020204" pitchFamily="34" charset="0"/>
              </a:rPr>
              <a:t>template</a:t>
            </a:r>
            <a:r>
              <a:rPr kumimoji="1" lang="ja-JP" altLang="en-US" sz="2800" b="1" i="0" u="none" strike="noStrike" kern="1200" cap="none" spc="0" normalizeH="0" baseline="0" noProof="0">
                <a:ln>
                  <a:noFill/>
                </a:ln>
                <a:effectLst/>
                <a:uLnTx/>
                <a:uFillTx/>
                <a:latin typeface="游ゴシック" panose="020B0400000000000000" pitchFamily="50" charset="-128"/>
                <a:ea typeface="游ゴシック" panose="020B0400000000000000" pitchFamily="50" charset="-128"/>
                <a:cs typeface="Arial" panose="020B0604020202020204" pitchFamily="34" charset="0"/>
              </a:rPr>
              <a:t>について</a:t>
            </a:r>
            <a:endParaRPr kumimoji="1" lang="en-US" sz="2800" b="1" i="0" u="none" strike="noStrike" kern="1200" cap="none" spc="0" normalizeH="0" baseline="0" noProof="0">
              <a:ln>
                <a:noFill/>
              </a:ln>
              <a:effectLst/>
              <a:uLnTx/>
              <a:uFillTx/>
              <a:latin typeface="游ゴシック" panose="020B0400000000000000" pitchFamily="50" charset="-128"/>
              <a:ea typeface="游ゴシック" panose="020B0400000000000000" pitchFamily="50" charset="-128"/>
              <a:cs typeface="Arial" panose="020B0604020202020204" pitchFamily="34" charset="0"/>
            </a:endParaRPr>
          </a:p>
        </p:txBody>
      </p:sp>
      <p:pic>
        <p:nvPicPr>
          <p:cNvPr id="10" name="図 9" descr="挿絵, 記号 が含まれている画像&#10;&#10;自動的に生成された説明">
            <a:extLst>
              <a:ext uri="{FF2B5EF4-FFF2-40B4-BE49-F238E27FC236}">
                <a16:creationId xmlns:a16="http://schemas.microsoft.com/office/drawing/2014/main" id="{C00F6A14-0B16-CE37-527E-A07624C223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8093" y="292584"/>
            <a:ext cx="991682" cy="505960"/>
          </a:xfrm>
          <a:prstGeom prst="rect">
            <a:avLst/>
          </a:prstGeom>
        </p:spPr>
      </p:pic>
      <p:sp>
        <p:nvSpPr>
          <p:cNvPr id="2" name="テキスト ボックス 1">
            <a:extLst>
              <a:ext uri="{FF2B5EF4-FFF2-40B4-BE49-F238E27FC236}">
                <a16:creationId xmlns:a16="http://schemas.microsoft.com/office/drawing/2014/main" id="{5C7FD4BE-1042-E314-36B9-FFA2B53C3962}"/>
              </a:ext>
            </a:extLst>
          </p:cNvPr>
          <p:cNvSpPr txBox="1"/>
          <p:nvPr/>
        </p:nvSpPr>
        <p:spPr>
          <a:xfrm>
            <a:off x="1" y="9736336"/>
            <a:ext cx="7775574" cy="261610"/>
          </a:xfrm>
          <a:prstGeom prst="rect">
            <a:avLst/>
          </a:prstGeom>
          <a:noFill/>
        </p:spPr>
        <p:txBody>
          <a:bodyPr wrap="square" rtlCol="0">
            <a:spAutoFit/>
          </a:bodyPr>
          <a:lstStyle/>
          <a:p>
            <a:r>
              <a:rPr kumimoji="1" lang="ja-JP" altLang="en-US" sz="1100" dirty="0">
                <a:solidFill>
                  <a:schemeClr val="bg1"/>
                </a:solidFill>
                <a:latin typeface="+mn-ea"/>
              </a:rPr>
              <a:t>　　　　　　　</a:t>
            </a:r>
            <a:r>
              <a:rPr kumimoji="1" lang="en-US" altLang="ja-JP" sz="1100" b="1" dirty="0">
                <a:solidFill>
                  <a:schemeClr val="bg1"/>
                </a:solidFill>
                <a:latin typeface="+mn-ea"/>
              </a:rPr>
              <a:t>Information </a:t>
            </a:r>
            <a:r>
              <a:rPr kumimoji="1" lang="en-US" altLang="ja-JP" sz="1100" dirty="0">
                <a:solidFill>
                  <a:schemeClr val="bg1"/>
                </a:solidFill>
                <a:latin typeface="+mn-ea"/>
              </a:rPr>
              <a:t> </a:t>
            </a:r>
            <a:r>
              <a:rPr kumimoji="1" lang="en-US" altLang="ja-JP" sz="1100" dirty="0">
                <a:solidFill>
                  <a:schemeClr val="bg1"/>
                </a:solidFill>
                <a:latin typeface="+mn-ea"/>
                <a:hlinkClick r:id="rId4">
                  <a:extLst>
                    <a:ext uri="{A12FA001-AC4F-418D-AE19-62706E023703}">
                      <ahyp:hlinkClr xmlns:ahyp="http://schemas.microsoft.com/office/drawing/2018/hyperlinkcolor" val="tx"/>
                    </a:ext>
                  </a:extLst>
                </a:hlinkClick>
              </a:rPr>
              <a:t>https://rdhead-club.com</a:t>
            </a:r>
            <a:r>
              <a:rPr kumimoji="1" lang="ja-JP" altLang="en-US" sz="1100" dirty="0">
                <a:solidFill>
                  <a:schemeClr val="bg1"/>
                </a:solidFill>
                <a:latin typeface="+mn-ea"/>
              </a:rPr>
              <a:t>　　　</a:t>
            </a:r>
            <a:r>
              <a:rPr kumimoji="1" lang="ja-JP" altLang="en-US" sz="1100" b="1" dirty="0">
                <a:solidFill>
                  <a:schemeClr val="bg1"/>
                </a:solidFill>
                <a:latin typeface="+mn-ea"/>
              </a:rPr>
              <a:t>お問い合わせ</a:t>
            </a:r>
            <a:r>
              <a:rPr kumimoji="1" lang="ja-JP" altLang="en-US" sz="1100" dirty="0">
                <a:solidFill>
                  <a:schemeClr val="bg1"/>
                </a:solidFill>
                <a:latin typeface="+mn-ea"/>
              </a:rPr>
              <a:t> </a:t>
            </a:r>
            <a:r>
              <a:rPr kumimoji="1" lang="en-US" altLang="ja-JP" sz="1100" dirty="0">
                <a:solidFill>
                  <a:schemeClr val="bg1"/>
                </a:solidFill>
                <a:latin typeface="+mn-ea"/>
                <a:hlinkClick r:id="rId5">
                  <a:extLst>
                    <a:ext uri="{A12FA001-AC4F-418D-AE19-62706E023703}">
                      <ahyp:hlinkClr xmlns:ahyp="http://schemas.microsoft.com/office/drawing/2018/hyperlinkcolor" val="tx"/>
                    </a:ext>
                  </a:extLst>
                </a:hlinkClick>
              </a:rPr>
              <a:t>https://rdhead-club.com/contact</a:t>
            </a:r>
            <a:r>
              <a:rPr kumimoji="1" lang="en-US" altLang="ja-JP" sz="1100" dirty="0">
                <a:solidFill>
                  <a:schemeClr val="bg1"/>
                </a:solidFill>
                <a:latin typeface="+mn-ea"/>
              </a:rPr>
              <a:t> </a:t>
            </a:r>
            <a:endParaRPr kumimoji="1" lang="ja-JP" altLang="en-US" sz="1100" dirty="0">
              <a:solidFill>
                <a:schemeClr val="bg1"/>
              </a:solidFill>
              <a:latin typeface="+mn-ea"/>
            </a:endParaRPr>
          </a:p>
        </p:txBody>
      </p:sp>
      <p:sp>
        <p:nvSpPr>
          <p:cNvPr id="5" name="テキスト ボックス 4">
            <a:extLst>
              <a:ext uri="{FF2B5EF4-FFF2-40B4-BE49-F238E27FC236}">
                <a16:creationId xmlns:a16="http://schemas.microsoft.com/office/drawing/2014/main" id="{0C114D0B-EEDB-AE00-A766-B52986048BF1}"/>
              </a:ext>
            </a:extLst>
          </p:cNvPr>
          <p:cNvSpPr txBox="1"/>
          <p:nvPr/>
        </p:nvSpPr>
        <p:spPr>
          <a:xfrm>
            <a:off x="7186278" y="9736336"/>
            <a:ext cx="1178593" cy="276999"/>
          </a:xfrm>
          <a:prstGeom prst="rect">
            <a:avLst/>
          </a:prstGeom>
          <a:noFill/>
        </p:spPr>
        <p:txBody>
          <a:bodyPr wrap="square" rtlCol="0">
            <a:spAutoFit/>
          </a:bodyPr>
          <a:lstStyle/>
          <a:p>
            <a:r>
              <a:rPr kumimoji="1" lang="ja-JP" altLang="en-US" sz="1200">
                <a:solidFill>
                  <a:schemeClr val="bg1"/>
                </a:solidFill>
                <a:latin typeface="+mn-ea"/>
              </a:rPr>
              <a:t>（裏）</a:t>
            </a:r>
          </a:p>
        </p:txBody>
      </p:sp>
    </p:spTree>
    <p:extLst>
      <p:ext uri="{BB962C8B-B14F-4D97-AF65-F5344CB8AC3E}">
        <p14:creationId xmlns:p14="http://schemas.microsoft.com/office/powerpoint/2010/main" val="300131996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32EBD823ADE444D8306D0F7CCB1CB80" ma:contentTypeVersion="13" ma:contentTypeDescription="Create a new document." ma:contentTypeScope="" ma:versionID="e7971c74bf39ea836082e82e4e79826e">
  <xsd:schema xmlns:xsd="http://www.w3.org/2001/XMLSchema" xmlns:xs="http://www.w3.org/2001/XMLSchema" xmlns:p="http://schemas.microsoft.com/office/2006/metadata/properties" xmlns:ns2="4cc7f79c-10bb-4c12-bee0-21a45bbeb7ac" xmlns:ns3="918b55fe-3b63-4aa4-9a16-37bd642dcfd6" targetNamespace="http://schemas.microsoft.com/office/2006/metadata/properties" ma:root="true" ma:fieldsID="af6e4e1927e8fb2346478b1b99ec9aa6" ns2:_="" ns3:_="">
    <xsd:import namespace="4cc7f79c-10bb-4c12-bee0-21a45bbeb7ac"/>
    <xsd:import namespace="918b55fe-3b63-4aa4-9a16-37bd642dcfd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c7f79c-10bb-4c12-bee0-21a45bbeb7a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8f9dd247-5f48-452a-8dc4-ff9a39258ebe"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18b55fe-3b63-4aa4-9a16-37bd642dcfd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2fd34269-dc2b-4cda-a4d9-f31992eae543}" ma:internalName="TaxCatchAll" ma:showField="CatchAllData" ma:web="918b55fe-3b63-4aa4-9a16-37bd642dcfd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918b55fe-3b63-4aa4-9a16-37bd642dcfd6" xsi:nil="true"/>
    <lcf76f155ced4ddcb4097134ff3c332f xmlns="4cc7f79c-10bb-4c12-bee0-21a45bbeb7ac">
      <Terms xmlns="http://schemas.microsoft.com/office/infopath/2007/PartnerControls"/>
    </lcf76f155ced4ddcb4097134ff3c332f>
    <SharedWithUsers xmlns="918b55fe-3b63-4aa4-9a16-37bd642dcfd6">
      <UserInfo>
        <DisplayName>ICF 共通化 大作戦 Members</DisplayName>
        <AccountId>8</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6E7DB11-7DAD-4F0D-8736-61C2399AEF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c7f79c-10bb-4c12-bee0-21a45bbeb7ac"/>
    <ds:schemaRef ds:uri="918b55fe-3b63-4aa4-9a16-37bd642dcf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AF0ADA7-7609-4891-BF5B-70FF6067D1BA}">
  <ds:schemaRefs>
    <ds:schemaRef ds:uri="http://purl.org/dc/terms/"/>
    <ds:schemaRef ds:uri="http://schemas.microsoft.com/office/2006/documentManagement/types"/>
    <ds:schemaRef ds:uri="http://schemas.microsoft.com/office/infopath/2007/PartnerControls"/>
    <ds:schemaRef ds:uri="http://purl.org/dc/dcmitype/"/>
    <ds:schemaRef ds:uri="http://www.w3.org/XML/1998/namespace"/>
    <ds:schemaRef ds:uri="4cc7f79c-10bb-4c12-bee0-21a45bbeb7ac"/>
    <ds:schemaRef ds:uri="http://schemas.microsoft.com/office/2006/metadata/properties"/>
    <ds:schemaRef ds:uri="http://schemas.openxmlformats.org/package/2006/metadata/core-properties"/>
    <ds:schemaRef ds:uri="918b55fe-3b63-4aa4-9a16-37bd642dcfd6"/>
    <ds:schemaRef ds:uri="http://purl.org/dc/elements/1.1/"/>
  </ds:schemaRefs>
</ds:datastoreItem>
</file>

<file path=customXml/itemProps3.xml><?xml version="1.0" encoding="utf-8"?>
<ds:datastoreItem xmlns:ds="http://schemas.openxmlformats.org/officeDocument/2006/customXml" ds:itemID="{1A1040DE-D7EF-4CA6-A24A-1DDDE147CBF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954</Words>
  <Application>Microsoft Office PowerPoint</Application>
  <PresentationFormat>Custom</PresentationFormat>
  <Paragraphs>62</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DIN-Regular</vt:lpstr>
      <vt:lpstr>游ゴシック</vt:lpstr>
      <vt:lpstr>游明朝</vt:lpstr>
      <vt:lpstr>Arial</vt:lpstr>
      <vt:lpstr>Calibri</vt:lpstr>
      <vt:lpstr>Calibri Light</vt:lpstr>
      <vt:lpstr>Office テーマ</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Inaizumi, Keiichi</dc:creator>
  <cp:lastModifiedBy>Kurose, Yoko</cp:lastModifiedBy>
  <cp:revision>1</cp:revision>
  <dcterms:created xsi:type="dcterms:W3CDTF">2023-02-17T10:24:31Z</dcterms:created>
  <dcterms:modified xsi:type="dcterms:W3CDTF">2023-03-15T09:59:27Z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8f72598-90ab-4748-9618-88402b5e95d2_Enabled">
    <vt:lpwstr>true</vt:lpwstr>
  </property>
  <property fmtid="{D5CDD505-2E9C-101B-9397-08002B2CF9AE}" pid="3" name="MSIP_Label_68f72598-90ab-4748-9618-88402b5e95d2_SetDate">
    <vt:lpwstr>2023-02-17T10:43:05Z</vt:lpwstr>
  </property>
  <property fmtid="{D5CDD505-2E9C-101B-9397-08002B2CF9AE}" pid="4" name="MSIP_Label_68f72598-90ab-4748-9618-88402b5e95d2_Method">
    <vt:lpwstr>Privileged</vt:lpwstr>
  </property>
  <property fmtid="{D5CDD505-2E9C-101B-9397-08002B2CF9AE}" pid="5" name="MSIP_Label_68f72598-90ab-4748-9618-88402b5e95d2_Name">
    <vt:lpwstr>68f72598-90ab-4748-9618-88402b5e95d2</vt:lpwstr>
  </property>
  <property fmtid="{D5CDD505-2E9C-101B-9397-08002B2CF9AE}" pid="6" name="MSIP_Label_68f72598-90ab-4748-9618-88402b5e95d2_SiteId">
    <vt:lpwstr>7a916015-20ae-4ad1-9170-eefd915e9272</vt:lpwstr>
  </property>
  <property fmtid="{D5CDD505-2E9C-101B-9397-08002B2CF9AE}" pid="7" name="MSIP_Label_68f72598-90ab-4748-9618-88402b5e95d2_ActionId">
    <vt:lpwstr>1ad89d2d-9aff-418b-ae81-893486a56776</vt:lpwstr>
  </property>
  <property fmtid="{D5CDD505-2E9C-101B-9397-08002B2CF9AE}" pid="8" name="MSIP_Label_68f72598-90ab-4748-9618-88402b5e95d2_ContentBits">
    <vt:lpwstr>0</vt:lpwstr>
  </property>
  <property fmtid="{D5CDD505-2E9C-101B-9397-08002B2CF9AE}" pid="9" name="ContentTypeId">
    <vt:lpwstr>0x010100A32EBD823ADE444D8306D0F7CCB1CB80</vt:lpwstr>
  </property>
  <property fmtid="{D5CDD505-2E9C-101B-9397-08002B2CF9AE}" pid="10" name="MediaServiceImageTags">
    <vt:lpwstr/>
  </property>
</Properties>
</file>