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7"/>
  </p:notesMasterIdLst>
  <p:sldIdLst>
    <p:sldId id="259" r:id="rId5"/>
    <p:sldId id="260" r:id="rId6"/>
  </p:sldIdLst>
  <p:sldSz cx="7775575" cy="1004411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860CB04-6C53-C68E-EB10-70CA5A4EE083}" name="Kurose, Yoko" initials="KY" userId="S::KuroseY@pfizer.com::6a23f5ce-ab4c-46ec-956d-7870e3aef35f" providerId="AD"/>
  <p188:author id="{5C717E57-9AD3-B529-00D1-0FEF091B57D8}" name="Keigo Mizutani" initials="KM" userId="S::keigo.2.mizutani_gsk.com#ext#@pfizer.onmicrosoft.com::7b30aaf8-5061-4bfc-993b-fd064731f84f" providerId="AD"/>
  <p188:author id="{94708F5D-C2AB-A7E6-09EA-6A501E71E9F5}" name="Inaizumi, Keiichi" initials="IK" userId="S::inaizuk@pfizer.com::3cdcc0ee-4389-414e-89ed-3c397c22f899" providerId="AD"/>
  <p188:author id="{A7506B6E-7070-D178-E3BB-3486B08FEEB8}" name="ASCA" initials="A" userId="ASCA" providerId="None"/>
  <p188:author id="{77E0ADBB-F239-A00E-9882-E3DA1A9AD34F}" name="Inaizumi, Keiichi" initials="IK" userId="S::InaizuK@pfizer.com::3cdcc0ee-4389-414e-89ed-3c397c22f899" providerId="AD"/>
  <p188:author id="{80CD4ECB-F3FD-6F1D-531B-409A99EDCE7C}" name="Shin Nishikawa" initials="SN" userId="S::nishikawa_shin@lilly.com::f27f6c02-6eab-4c83-9ea2-23c4cfc0f3fb" providerId="AD"/>
  <p188:author id="{7CE91DDA-2312-024E-6A43-7F5E5BC72FC9}" name="Shin Nishikawa" initials="SN" userId="Shin Nishikawa"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A47479-6BFB-4F51-92CA-FEAC3BD0CDAE}" v="3" dt="2023-09-04T08:46:08.0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35" autoAdjust="0"/>
    <p:restoredTop sz="94660"/>
  </p:normalViewPr>
  <p:slideViewPr>
    <p:cSldViewPr snapToGrid="0">
      <p:cViewPr varScale="1">
        <p:scale>
          <a:sx n="69" d="100"/>
          <a:sy n="69" d="100"/>
        </p:scale>
        <p:origin x="27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7E6D005C-1DC5-4C73-8A55-18865AAC5197}" type="datetimeFigureOut">
              <a:rPr kumimoji="1" lang="ja-JP" altLang="en-US" smtClean="0"/>
              <a:t>2023/9/5</a:t>
            </a:fld>
            <a:endParaRPr kumimoji="1" lang="ja-JP" altLang="en-US"/>
          </a:p>
        </p:txBody>
      </p:sp>
      <p:sp>
        <p:nvSpPr>
          <p:cNvPr id="4" name="スライド イメージ プレースホルダー 3"/>
          <p:cNvSpPr>
            <a:spLocks noGrp="1" noRot="1" noChangeAspect="1"/>
          </p:cNvSpPr>
          <p:nvPr>
            <p:ph type="sldImg" idx="2"/>
          </p:nvPr>
        </p:nvSpPr>
        <p:spPr>
          <a:xfrm>
            <a:off x="2079625" y="1233488"/>
            <a:ext cx="25765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391B1C2A-FDD7-4854-8319-BDEA7DA25944}" type="slidenum">
              <a:rPr kumimoji="1" lang="ja-JP" altLang="en-US" smtClean="0"/>
              <a:t>‹#›</a:t>
            </a:fld>
            <a:endParaRPr kumimoji="1" lang="ja-JP" altLang="en-US"/>
          </a:p>
        </p:txBody>
      </p:sp>
    </p:spTree>
    <p:extLst>
      <p:ext uri="{BB962C8B-B14F-4D97-AF65-F5344CB8AC3E}">
        <p14:creationId xmlns:p14="http://schemas.microsoft.com/office/powerpoint/2010/main" val="11776873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91B1C2A-FDD7-4854-8319-BDEA7DA25944}" type="slidenum">
              <a:rPr kumimoji="1" lang="ja-JP" altLang="en-US" smtClean="0"/>
              <a:t>1</a:t>
            </a:fld>
            <a:endParaRPr kumimoji="1" lang="ja-JP" altLang="en-US"/>
          </a:p>
        </p:txBody>
      </p:sp>
    </p:spTree>
    <p:extLst>
      <p:ext uri="{BB962C8B-B14F-4D97-AF65-F5344CB8AC3E}">
        <p14:creationId xmlns:p14="http://schemas.microsoft.com/office/powerpoint/2010/main" val="1348908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643794"/>
            <a:ext cx="6609239" cy="3496839"/>
          </a:xfrm>
        </p:spPr>
        <p:txBody>
          <a:bodyPr anchor="b"/>
          <a:lstStyle>
            <a:lvl1pPr algn="ctr">
              <a:defRPr sz="5102"/>
            </a:lvl1pPr>
          </a:lstStyle>
          <a:p>
            <a:r>
              <a:rPr lang="ja-JP" altLang="en-US"/>
              <a:t>マスター タイトルの書式設定</a:t>
            </a:r>
            <a:endParaRPr lang="en-US"/>
          </a:p>
        </p:txBody>
      </p:sp>
      <p:sp>
        <p:nvSpPr>
          <p:cNvPr id="3" name="Subtitle 2"/>
          <p:cNvSpPr>
            <a:spLocks noGrp="1"/>
          </p:cNvSpPr>
          <p:nvPr>
            <p:ph type="subTitle" idx="1"/>
          </p:nvPr>
        </p:nvSpPr>
        <p:spPr>
          <a:xfrm>
            <a:off x="971947" y="5275485"/>
            <a:ext cx="5831681" cy="2425002"/>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E52CA0F6-740C-4F3C-B08E-786B1799D225}" type="datetimeFigureOut">
              <a:rPr kumimoji="1" lang="ja-JP" altLang="en-US" smtClean="0"/>
              <a:t>2023/9/5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1642598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E52CA0F6-740C-4F3C-B08E-786B1799D225}" type="datetimeFigureOut">
              <a:rPr kumimoji="1" lang="ja-JP" altLang="en-US" smtClean="0"/>
              <a:t>2023/9/5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2393497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34756"/>
            <a:ext cx="1676608" cy="8511921"/>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534571" y="534756"/>
            <a:ext cx="4932630" cy="851192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E52CA0F6-740C-4F3C-B08E-786B1799D225}" type="datetimeFigureOut">
              <a:rPr kumimoji="1" lang="ja-JP" altLang="en-US" smtClean="0"/>
              <a:t>2023/9/5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180891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E52CA0F6-740C-4F3C-B08E-786B1799D225}" type="datetimeFigureOut">
              <a:rPr kumimoji="1" lang="ja-JP" altLang="en-US" smtClean="0"/>
              <a:t>2023/9/5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3125937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504056"/>
            <a:ext cx="6706433" cy="4178071"/>
          </a:xfrm>
        </p:spPr>
        <p:txBody>
          <a:bodyPr anchor="b"/>
          <a:lstStyle>
            <a:lvl1pPr>
              <a:defRPr sz="5102"/>
            </a:lvl1pPr>
          </a:lstStyle>
          <a:p>
            <a:r>
              <a:rPr lang="ja-JP" altLang="en-US"/>
              <a:t>マスター タイトルの書式設定</a:t>
            </a:r>
            <a:endParaRPr lang="en-US"/>
          </a:p>
        </p:txBody>
      </p:sp>
      <p:sp>
        <p:nvSpPr>
          <p:cNvPr id="3" name="Text Placeholder 2"/>
          <p:cNvSpPr>
            <a:spLocks noGrp="1"/>
          </p:cNvSpPr>
          <p:nvPr>
            <p:ph type="body" idx="1"/>
          </p:nvPr>
        </p:nvSpPr>
        <p:spPr>
          <a:xfrm>
            <a:off x="530522" y="6721654"/>
            <a:ext cx="6706433" cy="2197149"/>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52CA0F6-740C-4F3C-B08E-786B1799D225}" type="datetimeFigureOut">
              <a:rPr kumimoji="1" lang="ja-JP" altLang="en-US" smtClean="0"/>
              <a:t>2023/9/5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1626415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534571" y="2673780"/>
            <a:ext cx="3304619" cy="637289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3936385" y="2673780"/>
            <a:ext cx="3304619" cy="637289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E52CA0F6-740C-4F3C-B08E-786B1799D225}" type="datetimeFigureOut">
              <a:rPr kumimoji="1" lang="ja-JP" altLang="en-US" smtClean="0"/>
              <a:t>2023/9/5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2811364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34758"/>
            <a:ext cx="6706433" cy="1941398"/>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535584" y="2462203"/>
            <a:ext cx="3289432" cy="1206688"/>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668891"/>
            <a:ext cx="3289432" cy="539638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3936385" y="2462203"/>
            <a:ext cx="3305632" cy="1206688"/>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668891"/>
            <a:ext cx="3305632" cy="539638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E52CA0F6-740C-4F3C-B08E-786B1799D225}" type="datetimeFigureOut">
              <a:rPr kumimoji="1" lang="ja-JP" altLang="en-US" smtClean="0"/>
              <a:t>2023/9/5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2325123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E52CA0F6-740C-4F3C-B08E-786B1799D225}" type="datetimeFigureOut">
              <a:rPr kumimoji="1" lang="ja-JP" altLang="en-US" smtClean="0"/>
              <a:t>2023/9/5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3552442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2CA0F6-740C-4F3C-B08E-786B1799D225}" type="datetimeFigureOut">
              <a:rPr kumimoji="1" lang="ja-JP" altLang="en-US" smtClean="0"/>
              <a:t>2023/9/5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2548149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669608"/>
            <a:ext cx="2507825" cy="2343626"/>
          </a:xfrm>
        </p:spPr>
        <p:txBody>
          <a:bodyPr anchor="b"/>
          <a:lstStyle>
            <a:lvl1pPr>
              <a:defRPr sz="2721"/>
            </a:lvl1pPr>
          </a:lstStyle>
          <a:p>
            <a:r>
              <a:rPr lang="ja-JP" altLang="en-US"/>
              <a:t>マスター タイトルの書式設定</a:t>
            </a:r>
            <a:endParaRPr lang="en-US"/>
          </a:p>
        </p:txBody>
      </p:sp>
      <p:sp>
        <p:nvSpPr>
          <p:cNvPr id="3" name="Content Placeholder 2"/>
          <p:cNvSpPr>
            <a:spLocks noGrp="1"/>
          </p:cNvSpPr>
          <p:nvPr>
            <p:ph idx="1"/>
          </p:nvPr>
        </p:nvSpPr>
        <p:spPr>
          <a:xfrm>
            <a:off x="3305632" y="1446169"/>
            <a:ext cx="3936385" cy="7137830"/>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535584" y="3013234"/>
            <a:ext cx="2507825" cy="5582389"/>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52CA0F6-740C-4F3C-B08E-786B1799D225}" type="datetimeFigureOut">
              <a:rPr kumimoji="1" lang="ja-JP" altLang="en-US" smtClean="0"/>
              <a:t>2023/9/5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872134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669608"/>
            <a:ext cx="2507825" cy="2343626"/>
          </a:xfrm>
        </p:spPr>
        <p:txBody>
          <a:bodyPr anchor="b"/>
          <a:lstStyle>
            <a:lvl1pPr>
              <a:defRPr sz="2721"/>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3305632" y="1446169"/>
            <a:ext cx="3936385" cy="7137830"/>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535584" y="3013234"/>
            <a:ext cx="2507825" cy="5582389"/>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52CA0F6-740C-4F3C-B08E-786B1799D225}" type="datetimeFigureOut">
              <a:rPr kumimoji="1" lang="ja-JP" altLang="en-US" smtClean="0"/>
              <a:t>2023/9/5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547640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34758"/>
            <a:ext cx="6706433" cy="1941398"/>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534571" y="2673780"/>
            <a:ext cx="6706433" cy="637289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534571" y="9309407"/>
            <a:ext cx="1749504" cy="534756"/>
          </a:xfrm>
          <a:prstGeom prst="rect">
            <a:avLst/>
          </a:prstGeom>
        </p:spPr>
        <p:txBody>
          <a:bodyPr vert="horz" lIns="91440" tIns="45720" rIns="91440" bIns="45720" rtlCol="0" anchor="ctr"/>
          <a:lstStyle>
            <a:lvl1pPr algn="l">
              <a:defRPr sz="1020">
                <a:solidFill>
                  <a:schemeClr val="tx1">
                    <a:tint val="75000"/>
                  </a:schemeClr>
                </a:solidFill>
              </a:defRPr>
            </a:lvl1pPr>
          </a:lstStyle>
          <a:p>
            <a:fld id="{E52CA0F6-740C-4F3C-B08E-786B1799D225}" type="datetimeFigureOut">
              <a:rPr kumimoji="1" lang="ja-JP" altLang="en-US" smtClean="0"/>
              <a:t>2023/9/5</a:t>
            </a:fld>
            <a:endParaRPr kumimoji="1" lang="ja-JP" altLang="en-US"/>
          </a:p>
        </p:txBody>
      </p:sp>
      <p:sp>
        <p:nvSpPr>
          <p:cNvPr id="5" name="Footer Placeholder 4"/>
          <p:cNvSpPr>
            <a:spLocks noGrp="1"/>
          </p:cNvSpPr>
          <p:nvPr>
            <p:ph type="ftr" sz="quarter" idx="3"/>
          </p:nvPr>
        </p:nvSpPr>
        <p:spPr>
          <a:xfrm>
            <a:off x="2575659" y="9309407"/>
            <a:ext cx="2624257" cy="534756"/>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491500" y="9309407"/>
            <a:ext cx="1749504" cy="534756"/>
          </a:xfrm>
          <a:prstGeom prst="rect">
            <a:avLst/>
          </a:prstGeom>
        </p:spPr>
        <p:txBody>
          <a:bodyPr vert="horz" lIns="91440" tIns="45720" rIns="91440" bIns="45720" rtlCol="0" anchor="ctr"/>
          <a:lstStyle>
            <a:lvl1pPr algn="r">
              <a:defRPr sz="1020">
                <a:solidFill>
                  <a:schemeClr val="tx1">
                    <a:tint val="75000"/>
                  </a:schemeClr>
                </a:solidFill>
              </a:defRPr>
            </a:lvl1p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141880646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rdhead-club.com/contact" TargetMode="External"/><Relationship Id="rId5" Type="http://schemas.openxmlformats.org/officeDocument/2006/relationships/hyperlink" Target="https://rdhead-club.com/" TargetMode="External"/><Relationship Id="rId10"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hyperlink" Target="https://rdhead-club.com/contact" TargetMode="External"/><Relationship Id="rId4" Type="http://schemas.openxmlformats.org/officeDocument/2006/relationships/hyperlink" Target="https://rdhead-club.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正方形/長方形 76">
            <a:extLst>
              <a:ext uri="{FF2B5EF4-FFF2-40B4-BE49-F238E27FC236}">
                <a16:creationId xmlns:a16="http://schemas.microsoft.com/office/drawing/2014/main" id="{4A5463D5-BEFF-8D28-1178-BBEA54FCD74D}"/>
              </a:ext>
            </a:extLst>
          </p:cNvPr>
          <p:cNvSpPr/>
          <p:nvPr/>
        </p:nvSpPr>
        <p:spPr>
          <a:xfrm>
            <a:off x="-2655" y="0"/>
            <a:ext cx="7778098" cy="125694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 altLang="en-US" sz="1800" b="0" i="0" u="none" strike="noStrike" kern="1200" cap="none" spc="0" normalizeH="0" baseline="0" noProof="0">
              <a:ln>
                <a:noFill/>
              </a:ln>
              <a:solidFill>
                <a:prstClr val="white"/>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58" name="Text Placeholder 1">
            <a:extLst>
              <a:ext uri="{FF2B5EF4-FFF2-40B4-BE49-F238E27FC236}">
                <a16:creationId xmlns:a16="http://schemas.microsoft.com/office/drawing/2014/main" id="{C9C6DC69-7B5A-D677-4B61-036C30C645D0}"/>
              </a:ext>
            </a:extLst>
          </p:cNvPr>
          <p:cNvSpPr txBox="1">
            <a:spLocks/>
          </p:cNvSpPr>
          <p:nvPr/>
        </p:nvSpPr>
        <p:spPr>
          <a:xfrm>
            <a:off x="403225" y="918412"/>
            <a:ext cx="3194120" cy="338528"/>
          </a:xfrm>
          <a:prstGeom prst="rect">
            <a:avLst/>
          </a:prstGeom>
        </p:spPr>
        <p:txBody>
          <a:bodyPr>
            <a:noAutofit/>
          </a:bodyPr>
          <a:lstStyle>
            <a:lvl1pPr marL="0" indent="0" algn="l" defTabSz="1318460" rtl="0" eaLnBrk="1" latinLnBrk="0" hangingPunct="1">
              <a:spcBef>
                <a:spcPct val="20000"/>
              </a:spcBef>
              <a:buFont typeface="Arial" panose="020B0604020202020204" pitchFamily="34" charset="0"/>
              <a:buNone/>
              <a:defRPr kumimoji="1" sz="1600" kern="1200" cap="all" baseline="0">
                <a:solidFill>
                  <a:schemeClr val="bg1"/>
                </a:solidFill>
                <a:latin typeface="Arial" panose="020B0604020202020204" pitchFamily="34" charset="0"/>
                <a:ea typeface="+mn-ea"/>
                <a:cs typeface="Arial" panose="020B0604020202020204" pitchFamily="34" charset="0"/>
              </a:defRPr>
            </a:lvl1pPr>
            <a:lvl2pPr marL="1071250" indent="-412019" algn="l" defTabSz="1318460" rtl="0" eaLnBrk="1" latinLnBrk="0" hangingPunct="1">
              <a:spcBef>
                <a:spcPct val="20000"/>
              </a:spcBef>
              <a:buFont typeface="Arial" panose="020B0604020202020204" pitchFamily="34" charset="0"/>
              <a:buChar char="–"/>
              <a:defRPr kumimoji="1" sz="4012" kern="1200">
                <a:solidFill>
                  <a:schemeClr val="tx1"/>
                </a:solidFill>
                <a:latin typeface="+mn-lt"/>
                <a:ea typeface="+mn-ea"/>
                <a:cs typeface="+mn-cs"/>
              </a:defRPr>
            </a:lvl2pPr>
            <a:lvl3pPr marL="1648076" indent="-329615" algn="l" defTabSz="1318460" rtl="0" eaLnBrk="1" latinLnBrk="0" hangingPunct="1">
              <a:spcBef>
                <a:spcPct val="20000"/>
              </a:spcBef>
              <a:buFont typeface="Arial" panose="020B0604020202020204" pitchFamily="34" charset="0"/>
              <a:buChar char="•"/>
              <a:defRPr kumimoji="1" sz="3494" kern="1200">
                <a:solidFill>
                  <a:schemeClr val="tx1"/>
                </a:solidFill>
                <a:latin typeface="+mn-lt"/>
                <a:ea typeface="+mn-ea"/>
                <a:cs typeface="+mn-cs"/>
              </a:defRPr>
            </a:lvl3pPr>
            <a:lvl4pPr marL="2307307"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4pPr>
            <a:lvl5pPr marL="2966537"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5pPr>
            <a:lvl6pPr marL="3625767"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6pPr>
            <a:lvl7pPr marL="428499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7pPr>
            <a:lvl8pPr marL="494422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8pPr>
            <a:lvl9pPr marL="560345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9pPr>
          </a:lstStyle>
          <a:p>
            <a:pPr marL="0" marR="0" lvl="0" indent="0" algn="l" defTabSz="131846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en" sz="1600" b="0" i="0" u="none" strike="noStrike" kern="1200" cap="all" normalizeH="0" baseline="0" dirty="0">
                <a:ln>
                  <a:noFill/>
                </a:ln>
                <a:effectLst/>
                <a:uLnTx/>
                <a:uFillTx/>
                <a:ea typeface="MS mincho" panose="02020609040205080304" pitchFamily="17" charset="-128"/>
              </a:rPr>
              <a:t>M</a:t>
            </a:r>
            <a:r>
              <a:rPr kumimoji="1" lang="en" altLang="ja-JP" sz="1600" i="0" u="none" strike="noStrike" kern="1200" cap="none" normalizeH="0" baseline="0" dirty="0">
                <a:ln>
                  <a:noFill/>
                </a:ln>
                <a:effectLst/>
                <a:uLnTx/>
                <a:uFillTx/>
                <a:ea typeface="MS mincho" panose="02020609040205080304" pitchFamily="17" charset="-128"/>
              </a:rPr>
              <a:t>arch</a:t>
            </a:r>
            <a:r>
              <a:rPr kumimoji="1" lang="en" sz="1600" b="0" i="0" u="none" strike="noStrike" kern="1200" cap="all" normalizeH="0" baseline="0" dirty="0">
                <a:ln>
                  <a:noFill/>
                </a:ln>
                <a:effectLst/>
                <a:uLnTx/>
                <a:uFillTx/>
                <a:ea typeface="MS mincho" panose="02020609040205080304" pitchFamily="17" charset="-128"/>
              </a:rPr>
              <a:t> 3, 2023</a:t>
            </a:r>
            <a:r>
              <a:rPr lang="ja-JP" altLang="en-US" sz="1000" dirty="0">
                <a:ea typeface="MS mincho" panose="02020609040205080304" pitchFamily="17" charset="-128"/>
              </a:rPr>
              <a:t> </a:t>
            </a:r>
            <a:r>
              <a:rPr lang="en-US" altLang="ja-JP" sz="1000" dirty="0">
                <a:ea typeface="MS mincho" panose="02020609040205080304" pitchFamily="17" charset="-128"/>
              </a:rPr>
              <a:t>(</a:t>
            </a:r>
            <a:r>
              <a:rPr lang="en-US" altLang="ja-JP" sz="1000" dirty="0" err="1"/>
              <a:t>2D</a:t>
            </a:r>
            <a:r>
              <a:rPr lang="en-US" altLang="ja-JP" sz="1000" dirty="0"/>
              <a:t> barcodes Updated)</a:t>
            </a:r>
            <a:endParaRPr kumimoji="1" lang="en" sz="1600" b="0" i="0" u="none" strike="noStrike" kern="1200" cap="all" normalizeH="0" baseline="0" noProof="0" dirty="0">
              <a:ln>
                <a:noFill/>
              </a:ln>
              <a:effectLst/>
              <a:uLnTx/>
              <a:uFillTx/>
              <a:ea typeface="MS mincho" panose="02020609040205080304" pitchFamily="17" charset="-128"/>
            </a:endParaRPr>
          </a:p>
        </p:txBody>
      </p:sp>
      <p:sp>
        <p:nvSpPr>
          <p:cNvPr id="59" name="Text Placeholder 2">
            <a:extLst>
              <a:ext uri="{FF2B5EF4-FFF2-40B4-BE49-F238E27FC236}">
                <a16:creationId xmlns:a16="http://schemas.microsoft.com/office/drawing/2014/main" id="{5F11D0B4-821B-65C6-44CB-AE28FB4A54EA}"/>
              </a:ext>
            </a:extLst>
          </p:cNvPr>
          <p:cNvSpPr txBox="1">
            <a:spLocks/>
          </p:cNvSpPr>
          <p:nvPr/>
        </p:nvSpPr>
        <p:spPr>
          <a:xfrm>
            <a:off x="343168" y="359592"/>
            <a:ext cx="5772943" cy="514111"/>
          </a:xfrm>
          <a:prstGeom prst="rect">
            <a:avLst/>
          </a:prstGeom>
        </p:spPr>
        <p:txBody>
          <a:bodyPr>
            <a:noAutofit/>
          </a:bodyPr>
          <a:lstStyle>
            <a:lvl1pPr marL="494423" indent="-494423" algn="l" defTabSz="1318460" rtl="0" eaLnBrk="1" latinLnBrk="0" hangingPunct="1">
              <a:lnSpc>
                <a:spcPts val="2460"/>
              </a:lnSpc>
              <a:spcBef>
                <a:spcPct val="20000"/>
              </a:spcBef>
              <a:buFontTx/>
              <a:buNone/>
              <a:defRPr kumimoji="1" sz="2500" kern="1200">
                <a:solidFill>
                  <a:schemeClr val="bg1"/>
                </a:solidFill>
                <a:latin typeface="Arial" panose="020B0604020202020204" pitchFamily="34" charset="0"/>
                <a:ea typeface="+mn-ea"/>
                <a:cs typeface="Arial" panose="020B0604020202020204" pitchFamily="34" charset="0"/>
              </a:defRPr>
            </a:lvl1pPr>
            <a:lvl2pPr marL="1071250" indent="-412019" algn="l" defTabSz="1318460" rtl="0" eaLnBrk="1" latinLnBrk="0" hangingPunct="1">
              <a:spcBef>
                <a:spcPct val="20000"/>
              </a:spcBef>
              <a:buFontTx/>
              <a:buNone/>
              <a:defRPr kumimoji="1" sz="2300" kern="1200">
                <a:solidFill>
                  <a:schemeClr val="bg1"/>
                </a:solidFill>
                <a:latin typeface="Arial" panose="020B0604020202020204" pitchFamily="34" charset="0"/>
                <a:ea typeface="+mn-ea"/>
                <a:cs typeface="Arial" panose="020B0604020202020204" pitchFamily="34" charset="0"/>
              </a:defRPr>
            </a:lvl2pPr>
            <a:lvl3pPr marL="1648076" indent="-329615" algn="l" defTabSz="1318460" rtl="0" eaLnBrk="1" latinLnBrk="0" hangingPunct="1">
              <a:spcBef>
                <a:spcPct val="20000"/>
              </a:spcBef>
              <a:buFontTx/>
              <a:buNone/>
              <a:defRPr kumimoji="1" sz="2300" kern="1200">
                <a:solidFill>
                  <a:schemeClr val="bg1"/>
                </a:solidFill>
                <a:latin typeface="Arial" panose="020B0604020202020204" pitchFamily="34" charset="0"/>
                <a:ea typeface="+mn-ea"/>
                <a:cs typeface="Arial" panose="020B0604020202020204" pitchFamily="34" charset="0"/>
              </a:defRPr>
            </a:lvl3pPr>
            <a:lvl4pPr marL="2307307" indent="-329615" algn="l" defTabSz="1318460" rtl="0" eaLnBrk="1" latinLnBrk="0" hangingPunct="1">
              <a:spcBef>
                <a:spcPct val="20000"/>
              </a:spcBef>
              <a:buFontTx/>
              <a:buNone/>
              <a:defRPr kumimoji="1" sz="2300" kern="1200">
                <a:solidFill>
                  <a:schemeClr val="bg1"/>
                </a:solidFill>
                <a:latin typeface="Arial" panose="020B0604020202020204" pitchFamily="34" charset="0"/>
                <a:ea typeface="+mn-ea"/>
                <a:cs typeface="Arial" panose="020B0604020202020204" pitchFamily="34" charset="0"/>
              </a:defRPr>
            </a:lvl4pPr>
            <a:lvl5pPr marL="2966537" indent="-329615" algn="l" defTabSz="1318460" rtl="0" eaLnBrk="1" latinLnBrk="0" hangingPunct="1">
              <a:spcBef>
                <a:spcPct val="20000"/>
              </a:spcBef>
              <a:buFontTx/>
              <a:buNone/>
              <a:defRPr kumimoji="1" sz="2300" kern="1200">
                <a:solidFill>
                  <a:schemeClr val="bg1"/>
                </a:solidFill>
                <a:latin typeface="Arial" panose="020B0604020202020204" pitchFamily="34" charset="0"/>
                <a:ea typeface="+mn-ea"/>
                <a:cs typeface="Arial" panose="020B0604020202020204" pitchFamily="34" charset="0"/>
              </a:defRPr>
            </a:lvl5pPr>
            <a:lvl6pPr marL="3625767"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6pPr>
            <a:lvl7pPr marL="428499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7pPr>
            <a:lvl8pPr marL="494422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8pPr>
            <a:lvl9pPr marL="560345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9pPr>
          </a:lstStyle>
          <a:p>
            <a:pPr marL="0" marR="0" lvl="0" indent="0" algn="l" defTabSz="1318460" rtl="0" eaLnBrk="1" fontAlgn="auto" latinLnBrk="0" hangingPunct="1">
              <a:lnSpc>
                <a:spcPts val="2460"/>
              </a:lnSpc>
              <a:spcBef>
                <a:spcPct val="20000"/>
              </a:spcBef>
              <a:spcAft>
                <a:spcPts val="0"/>
              </a:spcAft>
              <a:buClrTx/>
              <a:buSzTx/>
              <a:buFontTx/>
              <a:buNone/>
              <a:tabLst/>
              <a:defRPr/>
            </a:pPr>
            <a:r>
              <a:rPr kumimoji="1" lang="en" sz="2800" b="1" i="0" u="none" strike="noStrike" kern="1200" cap="none" normalizeH="0" baseline="0" dirty="0">
                <a:ln>
                  <a:noFill/>
                </a:ln>
                <a:effectLst/>
                <a:uLnTx/>
                <a:uFillTx/>
                <a:ea typeface="MS mincho" panose="02020609040205080304" pitchFamily="17" charset="-128"/>
              </a:rPr>
              <a:t>Japan Common ICF Template</a:t>
            </a:r>
            <a:endParaRPr kumimoji="1" lang="en" sz="2800" b="1" i="0" u="none" strike="noStrike" kern="1200" cap="none" normalizeH="0" baseline="0" noProof="0" dirty="0">
              <a:ln>
                <a:noFill/>
              </a:ln>
              <a:effectLst/>
              <a:uLnTx/>
              <a:uFillTx/>
              <a:ea typeface="MS mincho" panose="02020609040205080304" pitchFamily="17" charset="-128"/>
            </a:endParaRPr>
          </a:p>
        </p:txBody>
      </p:sp>
      <p:sp>
        <p:nvSpPr>
          <p:cNvPr id="60" name="Rectangle 3">
            <a:extLst>
              <a:ext uri="{FF2B5EF4-FFF2-40B4-BE49-F238E27FC236}">
                <a16:creationId xmlns:a16="http://schemas.microsoft.com/office/drawing/2014/main" id="{D12B6004-04DD-B4CF-3C6F-D88A09B1422B}"/>
              </a:ext>
            </a:extLst>
          </p:cNvPr>
          <p:cNvSpPr/>
          <p:nvPr/>
        </p:nvSpPr>
        <p:spPr>
          <a:xfrm>
            <a:off x="-2655" y="1527154"/>
            <a:ext cx="360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1018824" rtl="0" eaLnBrk="1" fontAlgn="auto" latinLnBrk="0" hangingPunct="1">
              <a:lnSpc>
                <a:spcPct val="100000"/>
              </a:lnSpc>
              <a:spcBef>
                <a:spcPts val="0"/>
              </a:spcBef>
              <a:spcAft>
                <a:spcPts val="0"/>
              </a:spcAft>
              <a:buClrTx/>
              <a:buSzTx/>
              <a:buFontTx/>
              <a:buNone/>
              <a:tabLst/>
              <a:defRPr/>
            </a:pPr>
            <a:endParaRPr kumimoji="0" lang="en" sz="2000" b="0" i="0" u="none" strike="noStrike" kern="0" cap="none" spc="0" normalizeH="0" baseline="0" noProof="0">
              <a:ln>
                <a:noFill/>
              </a:ln>
              <a:solidFill>
                <a:prstClr val="white"/>
              </a:solidFill>
              <a:effectLst/>
              <a:uLnTx/>
              <a:uFillTx/>
              <a:latin typeface="Arial" panose="020B0604020202020204" pitchFamily="34" charset="0"/>
              <a:cs typeface="Arial" panose="020B0604020202020204" pitchFamily="34" charset="0"/>
            </a:endParaRPr>
          </a:p>
        </p:txBody>
      </p:sp>
      <p:sp>
        <p:nvSpPr>
          <p:cNvPr id="61" name="TextBox 4">
            <a:extLst>
              <a:ext uri="{FF2B5EF4-FFF2-40B4-BE49-F238E27FC236}">
                <a16:creationId xmlns:a16="http://schemas.microsoft.com/office/drawing/2014/main" id="{4D81129D-7CF7-B1ED-D19A-094E21CC3D4C}"/>
              </a:ext>
            </a:extLst>
          </p:cNvPr>
          <p:cNvSpPr txBox="1"/>
          <p:nvPr/>
        </p:nvSpPr>
        <p:spPr>
          <a:xfrm>
            <a:off x="143005" y="1563594"/>
            <a:ext cx="3080415" cy="323165"/>
          </a:xfrm>
          <a:prstGeom prst="rect">
            <a:avLst/>
          </a:prstGeom>
          <a:noFill/>
        </p:spPr>
        <p:txBody>
          <a:bodyPr wrap="none" rtlCol="0">
            <a:noAutofit/>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en" sz="1500" b="1" i="0" u="none" strike="noStrike" kern="1200" cap="none" normalizeH="0" baseline="0" dirty="0">
                <a:ln>
                  <a:noFill/>
                </a:ln>
                <a:solidFill>
                  <a:prstClr val="white"/>
                </a:solidFill>
                <a:effectLst/>
                <a:uLnTx/>
                <a:uFillTx/>
                <a:latin typeface="Arial" panose="020B0604020202020204" pitchFamily="34" charset="0"/>
                <a:ea typeface="MS mincho" panose="02020609040205080304" pitchFamily="17" charset="-128"/>
                <a:cs typeface="Arial" panose="020B0604020202020204" pitchFamily="34" charset="0"/>
              </a:rPr>
              <a:t>01. About the Common ICF Template</a:t>
            </a:r>
            <a:endParaRPr kumimoji="0" lang="en" sz="1500" b="1" i="0" u="none" strike="noStrike" kern="1200" cap="none" normalizeH="0" baseline="0" noProof="0" dirty="0">
              <a:ln>
                <a:noFill/>
              </a:ln>
              <a:solidFill>
                <a:prstClr val="white"/>
              </a:solidFill>
              <a:effectLst/>
              <a:uLnTx/>
              <a:uFillTx/>
              <a:latin typeface="Arial" panose="020B0604020202020204" pitchFamily="34" charset="0"/>
              <a:ea typeface="MS mincho" panose="02020609040205080304" pitchFamily="17" charset="-128"/>
              <a:cs typeface="Arial" panose="020B0604020202020204" pitchFamily="34" charset="0"/>
            </a:endParaRPr>
          </a:p>
        </p:txBody>
      </p:sp>
      <p:sp>
        <p:nvSpPr>
          <p:cNvPr id="62" name="Rectangle 5">
            <a:extLst>
              <a:ext uri="{FF2B5EF4-FFF2-40B4-BE49-F238E27FC236}">
                <a16:creationId xmlns:a16="http://schemas.microsoft.com/office/drawing/2014/main" id="{99B1B6C2-DCBE-C367-6F93-C71C88E28696}"/>
              </a:ext>
            </a:extLst>
          </p:cNvPr>
          <p:cNvSpPr/>
          <p:nvPr/>
        </p:nvSpPr>
        <p:spPr>
          <a:xfrm>
            <a:off x="4496400" y="1508128"/>
            <a:ext cx="3276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1018824" rtl="0" eaLnBrk="1" fontAlgn="auto" latinLnBrk="0" hangingPunct="1">
              <a:lnSpc>
                <a:spcPct val="100000"/>
              </a:lnSpc>
              <a:spcBef>
                <a:spcPts val="0"/>
              </a:spcBef>
              <a:spcAft>
                <a:spcPts val="0"/>
              </a:spcAft>
              <a:buClrTx/>
              <a:buSzTx/>
              <a:buFontTx/>
              <a:buNone/>
              <a:tabLst/>
              <a:defRPr/>
            </a:pPr>
            <a:endParaRPr kumimoji="0" lang="en" sz="2000" b="0" i="0" u="none" strike="noStrike" kern="0" cap="none" spc="0" normalizeH="0" baseline="0" noProof="0">
              <a:ln>
                <a:noFill/>
              </a:ln>
              <a:solidFill>
                <a:prstClr val="white"/>
              </a:solidFill>
              <a:effectLst/>
              <a:uLnTx/>
              <a:uFillTx/>
              <a:latin typeface="Arial" panose="020B0604020202020204" pitchFamily="34" charset="0"/>
              <a:cs typeface="Arial" panose="020B0604020202020204" pitchFamily="34" charset="0"/>
            </a:endParaRPr>
          </a:p>
        </p:txBody>
      </p:sp>
      <p:sp>
        <p:nvSpPr>
          <p:cNvPr id="63" name="TextBox 6">
            <a:extLst>
              <a:ext uri="{FF2B5EF4-FFF2-40B4-BE49-F238E27FC236}">
                <a16:creationId xmlns:a16="http://schemas.microsoft.com/office/drawing/2014/main" id="{1053CFE9-5AA3-F0E5-F979-B44E8B6BF7C6}"/>
              </a:ext>
            </a:extLst>
          </p:cNvPr>
          <p:cNvSpPr txBox="1"/>
          <p:nvPr/>
        </p:nvSpPr>
        <p:spPr>
          <a:xfrm>
            <a:off x="4648061" y="1549208"/>
            <a:ext cx="1355864" cy="323165"/>
          </a:xfrm>
          <a:prstGeom prst="rect">
            <a:avLst/>
          </a:prstGeom>
          <a:noFill/>
        </p:spPr>
        <p:txBody>
          <a:bodyPr wrap="square" rtlCol="0">
            <a:noAutofit/>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en" sz="1500" b="1" i="0" u="none" strike="noStrike" kern="1200" cap="none" normalizeH="0" baseline="0" dirty="0">
                <a:ln>
                  <a:noFill/>
                </a:ln>
                <a:solidFill>
                  <a:prstClr val="white"/>
                </a:solidFill>
                <a:effectLst/>
                <a:uLnTx/>
                <a:uFillTx/>
                <a:latin typeface="Arial" panose="020B0604020202020204" pitchFamily="34" charset="0"/>
                <a:ea typeface="MS mincho" panose="02020609040205080304" pitchFamily="17" charset="-128"/>
                <a:cs typeface="Arial" panose="020B0604020202020204" pitchFamily="34" charset="0"/>
              </a:rPr>
              <a:t>References</a:t>
            </a:r>
            <a:endParaRPr kumimoji="0" lang="en" sz="1500" b="1" i="0" u="none" strike="noStrike" kern="1200" cap="none" normalizeH="0" baseline="0" noProof="0" dirty="0">
              <a:ln>
                <a:noFill/>
              </a:ln>
              <a:solidFill>
                <a:prstClr val="white"/>
              </a:solidFill>
              <a:effectLst/>
              <a:uLnTx/>
              <a:uFillTx/>
              <a:latin typeface="Arial" panose="020B0604020202020204" pitchFamily="34" charset="0"/>
              <a:ea typeface="MS mincho" panose="02020609040205080304" pitchFamily="17" charset="-128"/>
              <a:cs typeface="Arial" panose="020B0604020202020204" pitchFamily="34" charset="0"/>
            </a:endParaRPr>
          </a:p>
        </p:txBody>
      </p:sp>
      <p:sp>
        <p:nvSpPr>
          <p:cNvPr id="64" name="Rectangle 7">
            <a:extLst>
              <a:ext uri="{FF2B5EF4-FFF2-40B4-BE49-F238E27FC236}">
                <a16:creationId xmlns:a16="http://schemas.microsoft.com/office/drawing/2014/main" id="{F26F2FBB-B79E-AFB3-6B43-8007B4A569FC}"/>
              </a:ext>
            </a:extLst>
          </p:cNvPr>
          <p:cNvSpPr/>
          <p:nvPr/>
        </p:nvSpPr>
        <p:spPr>
          <a:xfrm>
            <a:off x="149225" y="1890305"/>
            <a:ext cx="4064076" cy="6247864"/>
          </a:xfrm>
          <a:prstGeom prst="rect">
            <a:avLst/>
          </a:prstGeom>
        </p:spPr>
        <p:txBody>
          <a:bodyPr wrap="square">
            <a:noAutofit/>
          </a:bodyPr>
          <a:lstStyle/>
          <a:p>
            <a:pPr marL="0" marR="0" lvl="0" indent="0" algn="l" defTabSz="1018824" rtl="0" eaLnBrk="1" fontAlgn="auto" latinLnBrk="0" hangingPunct="1">
              <a:lnSpc>
                <a:spcPct val="100000"/>
              </a:lnSpc>
              <a:spcBef>
                <a:spcPts val="0"/>
              </a:spcBef>
              <a:spcAft>
                <a:spcPts val="600"/>
              </a:spcAft>
              <a:buClrTx/>
              <a:buSzTx/>
              <a:buFontTx/>
              <a:buNone/>
              <a:tabLst/>
              <a:defRPr/>
            </a:pPr>
            <a:r>
              <a:rPr kumimoji="0" lang="en" sz="1200" b="1" i="0" u="none" strike="noStrike" kern="1200" cap="none" normalizeH="0" baseline="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rPr>
              <a:t>Background</a:t>
            </a:r>
            <a:endParaRPr kumimoji="0" lang="en" altLang="ja-JP" sz="1200" b="1" i="0" u="none" strike="noStrike" kern="1200" cap="none" normalizeH="0" baseline="0" noProof="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endParaRPr>
          </a:p>
          <a:p>
            <a:pPr marL="0" marR="0" lvl="0" indent="0" algn="just" defTabSz="1018824" rtl="0" eaLnBrk="1" fontAlgn="auto" latinLnBrk="0" hangingPunct="1">
              <a:lnSpc>
                <a:spcPct val="100000"/>
              </a:lnSpc>
              <a:spcBef>
                <a:spcPts val="0"/>
              </a:spcBef>
              <a:spcAft>
                <a:spcPts val="0"/>
              </a:spcAft>
              <a:buClrTx/>
              <a:buSzTx/>
              <a:buFontTx/>
              <a:buNone/>
              <a:tabLst/>
              <a:defRPr/>
            </a:pPr>
            <a:r>
              <a:rPr kumimoji="0" lang="en" sz="1200" b="0" i="0" u="none" strike="noStrike" kern="1200" cap="none" normalizeH="0" baseline="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rPr>
              <a:t>Many companies and organizations have worked to improve the Informed Consent Forms (ICFs) prepared by trial sponsors from the perspective of "patient-oriented wording" and "compliance with regulatory requirements in Japan".</a:t>
            </a:r>
            <a:endParaRPr lang="en" altLang="ja-JP" sz="1200" dirty="0">
              <a:solidFill>
                <a:prstClr val="black"/>
              </a:solidFill>
              <a:latin typeface="Arial" panose="020B0604020202020204" pitchFamily="34" charset="0"/>
              <a:ea typeface="MS mincho" panose="02020609040205080304" pitchFamily="17" charset="-128"/>
              <a:cs typeface="Arial" panose="020B0604020202020204" pitchFamily="34" charset="0"/>
            </a:endParaRPr>
          </a:p>
          <a:p>
            <a:pPr marL="0" marR="0" lvl="0" indent="0" algn="just" defTabSz="1018824" rtl="0" eaLnBrk="1" fontAlgn="auto" latinLnBrk="0" hangingPunct="1">
              <a:lnSpc>
                <a:spcPct val="100000"/>
              </a:lnSpc>
              <a:spcBef>
                <a:spcPts val="0"/>
              </a:spcBef>
              <a:spcAft>
                <a:spcPts val="0"/>
              </a:spcAft>
              <a:buClrTx/>
              <a:buSzTx/>
              <a:buFontTx/>
              <a:buNone/>
              <a:tabLst/>
              <a:defRPr/>
            </a:pPr>
            <a:r>
              <a:rPr kumimoji="0" lang="en" sz="1200" b="0" i="0" u="none" strike="noStrike" kern="1200" cap="none" normalizeH="0" baseline="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rPr>
              <a:t>However, </a:t>
            </a:r>
            <a:r>
              <a:rPr kumimoji="0" lang="en" sz="1200" b="0" i="0" u="sng" strike="noStrike" kern="1200" cap="none" normalizeH="0" baseline="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rPr>
              <a:t>for the following reasons</a:t>
            </a:r>
            <a:r>
              <a:rPr kumimoji="0" lang="en" sz="1200" b="0" i="0" u="none" strike="noStrike" kern="1200" cap="none" normalizeH="0" baseline="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rPr>
              <a:t>, improving sponsors’ ICF templates alone has not sufficiently improved the actual ICFs provided to patients, and various problems have been identified, forcing both medical institutions and sponsors to still spend considerable time preparing site-specific versions of ICFs. </a:t>
            </a:r>
            <a:endParaRPr kumimoji="0" lang="en" altLang="ja-JP" sz="1200" b="0" i="0" u="none" strike="noStrike" kern="1200" cap="none" normalizeH="0" baseline="0" noProof="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endParaRPr>
          </a:p>
          <a:p>
            <a:pPr marL="0" marR="0" lvl="0" indent="0" algn="l" defTabSz="1018824" rtl="0" eaLnBrk="1" fontAlgn="auto" latinLnBrk="0" hangingPunct="1">
              <a:lnSpc>
                <a:spcPct val="100000"/>
              </a:lnSpc>
              <a:spcBef>
                <a:spcPts val="0"/>
              </a:spcBef>
              <a:spcAft>
                <a:spcPts val="0"/>
              </a:spcAft>
              <a:buClrTx/>
              <a:buSzTx/>
              <a:buFontTx/>
              <a:buNone/>
              <a:tabLst/>
              <a:defRPr/>
            </a:pPr>
            <a:r>
              <a:rPr kumimoji="0" lang="en" sz="1200" b="0" i="0" u="sng" strike="noStrike" kern="1200" cap="none" normalizeH="0" baseline="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rPr>
              <a:t>- Different sponsors have different ICF templates.</a:t>
            </a:r>
            <a:br>
              <a:rPr kumimoji="0" lang="en" altLang="ja-JP" sz="1200" b="0" i="0" u="sng" strike="noStrike" kern="1200" cap="none" normalizeH="0" baseline="0" noProof="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rPr>
            </a:br>
            <a:r>
              <a:rPr kumimoji="0" lang="en" sz="1200" b="0" i="0" u="sng" strike="noStrike" kern="1200" cap="none" normalizeH="0" baseline="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rPr>
              <a:t>- Some medical institutions have their own ICF templates. </a:t>
            </a:r>
            <a:endParaRPr kumimoji="0" lang="en" altLang="ja-JP" sz="1200" b="0" i="0" u="sng" strike="noStrike" kern="1200" cap="none" normalizeH="0" baseline="0" noProof="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endParaRPr>
          </a:p>
          <a:p>
            <a:pPr marL="0" marR="0" lvl="0" indent="0" algn="l" defTabSz="1018824" rtl="0" eaLnBrk="1" fontAlgn="auto" latinLnBrk="0" hangingPunct="1">
              <a:lnSpc>
                <a:spcPct val="100000"/>
              </a:lnSpc>
              <a:spcBef>
                <a:spcPts val="0"/>
              </a:spcBef>
              <a:spcAft>
                <a:spcPts val="1200"/>
              </a:spcAft>
              <a:buClrTx/>
              <a:buSzTx/>
              <a:buFontTx/>
              <a:buNone/>
              <a:tabLst/>
              <a:defRPr/>
            </a:pPr>
            <a:endParaRPr kumimoji="0" lang="en" altLang="ja-JP" sz="1200" b="1" i="0" u="none" strike="noStrike" kern="1200" cap="none" normalizeH="0" baseline="0" noProof="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endParaRPr>
          </a:p>
          <a:p>
            <a:pPr marL="0" marR="0" lvl="0" indent="0" algn="l" defTabSz="1018824" rtl="0" eaLnBrk="1" fontAlgn="auto" latinLnBrk="0" hangingPunct="1">
              <a:lnSpc>
                <a:spcPct val="100000"/>
              </a:lnSpc>
              <a:spcBef>
                <a:spcPts val="0"/>
              </a:spcBef>
              <a:spcAft>
                <a:spcPts val="600"/>
              </a:spcAft>
              <a:buClrTx/>
              <a:buSzTx/>
              <a:buFontTx/>
              <a:buNone/>
              <a:tabLst/>
              <a:defRPr/>
            </a:pPr>
            <a:r>
              <a:rPr kumimoji="0" lang="en" sz="1200" b="1" i="0" u="none" strike="noStrike" kern="1200" cap="none" normalizeH="0" baseline="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rPr>
              <a:t>Efforts of R&amp;D Head Club</a:t>
            </a:r>
            <a:endParaRPr kumimoji="0" lang="en" altLang="ja-JP" sz="1200" b="1" i="0" u="none" strike="noStrike" kern="1200" cap="none" normalizeH="0" baseline="0" noProof="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endParaRPr>
          </a:p>
          <a:p>
            <a:pPr marL="0" marR="0" lvl="0" indent="0" algn="just" defTabSz="1018824" rtl="0" eaLnBrk="1" fontAlgn="auto" latinLnBrk="0" hangingPunct="1">
              <a:lnSpc>
                <a:spcPct val="100000"/>
              </a:lnSpc>
              <a:spcBef>
                <a:spcPts val="0"/>
              </a:spcBef>
              <a:buClrTx/>
              <a:buSzTx/>
              <a:buFontTx/>
              <a:buNone/>
              <a:tabLst/>
              <a:defRPr/>
            </a:pPr>
            <a:r>
              <a:rPr kumimoji="0" lang="en" sz="1200" b="0" i="0" u="none" strike="noStrike" kern="1200" cap="none" normalizeH="0" baseline="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rPr>
              <a:t>To investigate these issues about ICFs in Japan, R&amp;D Head Club led a fact-finding survey in 2021, with the results made public at the "Conference on CRC and Clinical Trials", "DIA Japan Annual Meeting”, etc., while discussing the feasibility of a common ICF template in Japan and promoting efforts for its realization.</a:t>
            </a:r>
          </a:p>
          <a:p>
            <a:pPr marL="0" marR="0" lvl="0" indent="0" defTabSz="1018824" rtl="0" eaLnBrk="1" fontAlgn="auto" latinLnBrk="0" hangingPunct="1">
              <a:lnSpc>
                <a:spcPct val="100000"/>
              </a:lnSpc>
              <a:spcBef>
                <a:spcPts val="0"/>
              </a:spcBef>
              <a:spcAft>
                <a:spcPts val="1200"/>
              </a:spcAft>
              <a:buClrTx/>
              <a:buSzTx/>
              <a:buFontTx/>
              <a:buNone/>
              <a:tabLst/>
              <a:defRPr/>
            </a:pPr>
            <a:r>
              <a:rPr kumimoji="0" lang="en" sz="1200" b="0" i="0" u="none" strike="noStrike" kern="1200" cap="none" normalizeH="0" baseline="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rPr>
              <a:t>In 2022, a task team was established, consisting of investigators, CRCs</a:t>
            </a:r>
            <a:r>
              <a:rPr lang="en" sz="1200" b="0" i="0" u="none" baseline="0" dirty="0">
                <a:solidFill>
                  <a:prstClr val="black"/>
                </a:solidFill>
                <a:latin typeface="Arial" panose="020B0604020202020204" pitchFamily="34" charset="0"/>
                <a:ea typeface="MS mincho" panose="02020609040205080304" pitchFamily="17" charset="-128"/>
                <a:cs typeface="Arial" panose="020B0604020202020204" pitchFamily="34" charset="0"/>
              </a:rPr>
              <a:t>, </a:t>
            </a:r>
            <a:r>
              <a:rPr kumimoji="0" lang="en" sz="1200" b="0" i="0" u="none" strike="noStrike" kern="1200" cap="none" normalizeH="0" baseline="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rPr>
              <a:t>trial secretariat personnel, IRB members, patients, the Japan Medical Association Center for Clinical Trials staff, etc., to reflect opinions of all parties, leading to issuance of the initial version of the Japan Common ICF Template in October 2022.</a:t>
            </a:r>
            <a:endParaRPr kumimoji="0" lang="en" altLang="ja-JP" sz="1200" b="0" i="0" u="none" strike="noStrike" kern="1200" cap="none" normalizeH="0" baseline="0" noProof="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endParaRPr>
          </a:p>
          <a:p>
            <a:pPr marL="0" marR="0" lvl="0" indent="0" algn="l" defTabSz="1018824" rtl="0" eaLnBrk="1" fontAlgn="auto" latinLnBrk="0" hangingPunct="1">
              <a:lnSpc>
                <a:spcPct val="100000"/>
              </a:lnSpc>
              <a:spcBef>
                <a:spcPts val="0"/>
              </a:spcBef>
              <a:spcAft>
                <a:spcPts val="1200"/>
              </a:spcAft>
              <a:buClrTx/>
              <a:buSzTx/>
              <a:buFontTx/>
              <a:buNone/>
              <a:tabLst/>
              <a:defRPr/>
            </a:pPr>
            <a:br>
              <a:rPr kumimoji="0" lang="en" altLang="ja-JP" sz="1200" b="0" i="0" u="none" strike="noStrike" kern="1200" cap="none" normalizeH="0" baseline="0" noProof="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rPr>
            </a:br>
            <a:r>
              <a:rPr kumimoji="0" lang="en" sz="1200" b="0" i="0" u="none" strike="noStrike" kern="1200" cap="none" normalizeH="0" baseline="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rPr>
              <a:t>　</a:t>
            </a:r>
            <a:endParaRPr kumimoji="0" lang="en" sz="1400" b="0" i="0" u="none" strike="noStrike" kern="1200" cap="none" normalizeH="0" baseline="0" noProof="0" dirty="0">
              <a:ln>
                <a:noFill/>
              </a:ln>
              <a:solidFill>
                <a:prstClr val="black">
                  <a:lumMod val="50000"/>
                  <a:lumOff val="50000"/>
                </a:prstClr>
              </a:solidFill>
              <a:effectLst/>
              <a:uLnTx/>
              <a:uFillTx/>
              <a:latin typeface="Arial" panose="020B0604020202020204" pitchFamily="34" charset="0"/>
              <a:ea typeface="MS mincho" panose="02020609040205080304" pitchFamily="17" charset="-128"/>
              <a:cs typeface="Arial" panose="020B0604020202020204" pitchFamily="34" charset="0"/>
            </a:endParaRPr>
          </a:p>
        </p:txBody>
      </p:sp>
      <p:sp>
        <p:nvSpPr>
          <p:cNvPr id="65" name="TextBox 8">
            <a:extLst>
              <a:ext uri="{FF2B5EF4-FFF2-40B4-BE49-F238E27FC236}">
                <a16:creationId xmlns:a16="http://schemas.microsoft.com/office/drawing/2014/main" id="{78E3D84B-8874-B048-A4D0-A341800765A0}"/>
              </a:ext>
            </a:extLst>
          </p:cNvPr>
          <p:cNvSpPr txBox="1"/>
          <p:nvPr/>
        </p:nvSpPr>
        <p:spPr>
          <a:xfrm>
            <a:off x="0" y="7925070"/>
            <a:ext cx="7772400" cy="739109"/>
          </a:xfrm>
          <a:prstGeom prst="rect">
            <a:avLst/>
          </a:prstGeom>
          <a:noFill/>
        </p:spPr>
        <p:txBody>
          <a:bodyPr wrap="square" rtlCol="0">
            <a:noAutofit/>
          </a:bodyPr>
          <a:lstStyle/>
          <a:p>
            <a:pPr marL="0" marR="0" lvl="0" indent="0" algn="ctr" defTabSz="1018824" rtl="0" eaLnBrk="1" fontAlgn="auto" latinLnBrk="0" hangingPunct="1">
              <a:lnSpc>
                <a:spcPts val="2859"/>
              </a:lnSpc>
              <a:spcBef>
                <a:spcPts val="0"/>
              </a:spcBef>
              <a:spcAft>
                <a:spcPts val="0"/>
              </a:spcAft>
              <a:buClrTx/>
              <a:buSzTx/>
              <a:buFontTx/>
              <a:buNone/>
              <a:tabLst/>
              <a:defRPr/>
            </a:pPr>
            <a:r>
              <a:rPr kumimoji="0" lang="en" b="1" i="0" u="sng" strike="noStrike" kern="1200" cap="none" normalizeH="0" baseline="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rPr>
              <a:t>We appreciate your cooperation </a:t>
            </a:r>
          </a:p>
          <a:p>
            <a:pPr marL="0" marR="0" lvl="0" indent="0" algn="ctr" defTabSz="1018824" rtl="0" eaLnBrk="1" fontAlgn="auto" latinLnBrk="0" hangingPunct="1">
              <a:lnSpc>
                <a:spcPts val="2859"/>
              </a:lnSpc>
              <a:spcBef>
                <a:spcPts val="0"/>
              </a:spcBef>
              <a:spcAft>
                <a:spcPts val="0"/>
              </a:spcAft>
              <a:buClrTx/>
              <a:buSzTx/>
              <a:buFontTx/>
              <a:buNone/>
              <a:tabLst/>
              <a:defRPr/>
            </a:pPr>
            <a:r>
              <a:rPr kumimoji="0" lang="en" b="1" i="0" u="sng" strike="noStrike" kern="1200" cap="none" normalizeH="0" baseline="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rPr>
              <a:t>in the All-Japan project of ICF standardization</a:t>
            </a:r>
            <a:br>
              <a:rPr kumimoji="0" lang="en" altLang="ja-JP" b="1" i="0" u="sng" strike="noStrike" kern="1200" cap="none" normalizeH="0" baseline="0" noProof="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rPr>
            </a:br>
            <a:endParaRPr kumimoji="0" lang="en" b="1" i="0" u="sng" strike="noStrike" kern="1200" cap="none" normalizeH="0" baseline="0" noProof="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endParaRPr>
          </a:p>
        </p:txBody>
      </p:sp>
      <p:sp>
        <p:nvSpPr>
          <p:cNvPr id="69" name="Rectangle 10">
            <a:extLst>
              <a:ext uri="{FF2B5EF4-FFF2-40B4-BE49-F238E27FC236}">
                <a16:creationId xmlns:a16="http://schemas.microsoft.com/office/drawing/2014/main" id="{49C4BE4D-1889-C3A8-7EE0-901A5DA01E2B}"/>
              </a:ext>
            </a:extLst>
          </p:cNvPr>
          <p:cNvSpPr/>
          <p:nvPr/>
        </p:nvSpPr>
        <p:spPr>
          <a:xfrm>
            <a:off x="4427460" y="1928655"/>
            <a:ext cx="3676050" cy="461665"/>
          </a:xfrm>
          <a:prstGeom prst="rect">
            <a:avLst/>
          </a:prstGeom>
        </p:spPr>
        <p:txBody>
          <a:bodyPr wrap="square">
            <a:noAutofit/>
          </a:bodyPr>
          <a:lstStyle/>
          <a:p>
            <a:pPr marL="0" marR="0" lvl="0" indent="0" algn="l" defTabSz="1018824" rtl="0" eaLnBrk="1" fontAlgn="auto" latinLnBrk="0" hangingPunct="1">
              <a:lnSpc>
                <a:spcPct val="100000"/>
              </a:lnSpc>
              <a:spcBef>
                <a:spcPts val="0"/>
              </a:spcBef>
              <a:spcAft>
                <a:spcPts val="300"/>
              </a:spcAft>
              <a:buClrTx/>
              <a:buSzTx/>
              <a:buFontTx/>
              <a:buNone/>
              <a:tabLst/>
              <a:defRPr/>
            </a:pPr>
            <a:r>
              <a:rPr kumimoji="0" lang="en" sz="1100" b="1" i="0" u="none" strike="noStrike" kern="1200" cap="all" normalizeH="0" baseline="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rPr>
              <a:t>F</a:t>
            </a:r>
            <a:r>
              <a:rPr kumimoji="0" lang="en" altLang="ja-JP" sz="1100" b="1" i="0" u="none" strike="noStrike" kern="1200" cap="none" normalizeH="0" baseline="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rPr>
              <a:t>act</a:t>
            </a:r>
            <a:r>
              <a:rPr kumimoji="0" lang="en" sz="1100" b="1" i="0" u="none" strike="noStrike" kern="1200" cap="all" normalizeH="0" baseline="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rPr>
              <a:t>-</a:t>
            </a:r>
            <a:r>
              <a:rPr kumimoji="0" lang="en" altLang="ja-JP" sz="1100" b="1" i="0" u="none" strike="noStrike" kern="1200" cap="none" normalizeH="0" baseline="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rPr>
              <a:t>finding</a:t>
            </a:r>
            <a:r>
              <a:rPr kumimoji="0" lang="en" sz="1100" b="1" i="0" u="none" strike="noStrike" kern="1200" cap="all" normalizeH="0" baseline="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rPr>
              <a:t> S</a:t>
            </a:r>
            <a:r>
              <a:rPr kumimoji="0" lang="en" altLang="ja-JP" sz="1100" b="1" i="0" u="none" strike="noStrike" kern="1200" cap="none" normalizeH="0" baseline="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rPr>
              <a:t>urvey</a:t>
            </a:r>
            <a:r>
              <a:rPr kumimoji="0" lang="en" sz="1100" b="1" i="0" u="none" strike="noStrike" kern="1200" cap="all" normalizeH="0" baseline="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rPr>
              <a:t> </a:t>
            </a:r>
            <a:r>
              <a:rPr kumimoji="0" lang="en" altLang="ja-JP" sz="1100" b="1" i="0" u="none" strike="noStrike" kern="1200" cap="none" normalizeH="0" baseline="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rPr>
              <a:t>on</a:t>
            </a:r>
            <a:r>
              <a:rPr kumimoji="0" lang="en" sz="1100" b="1" i="0" u="none" strike="noStrike" kern="1200" cap="all" normalizeH="0" baseline="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rPr>
              <a:t> I</a:t>
            </a:r>
            <a:r>
              <a:rPr kumimoji="0" lang="en" altLang="ja-JP" sz="1100" b="1" i="0" u="none" strike="noStrike" kern="1200" cap="none" normalizeH="0" baseline="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rPr>
              <a:t>nformed</a:t>
            </a:r>
            <a:r>
              <a:rPr kumimoji="0" lang="en" sz="1100" b="1" i="0" u="none" strike="noStrike" kern="1200" cap="all" normalizeH="0" baseline="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rPr>
              <a:t> C</a:t>
            </a:r>
            <a:r>
              <a:rPr kumimoji="0" lang="en" altLang="ja-JP" sz="1100" b="1" i="0" u="none" strike="noStrike" kern="1200" cap="none" normalizeH="0" baseline="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rPr>
              <a:t>onsent</a:t>
            </a:r>
            <a:r>
              <a:rPr kumimoji="0" lang="en" sz="1100" b="1" i="0" u="none" strike="noStrike" kern="1200" cap="all" normalizeH="0" baseline="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rPr>
              <a:t> F</a:t>
            </a:r>
            <a:r>
              <a:rPr kumimoji="0" lang="en" altLang="ja-JP" sz="1100" b="1" i="0" u="none" strike="noStrike" kern="1200" cap="none" normalizeH="0" baseline="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rPr>
              <a:t>orms</a:t>
            </a:r>
            <a:r>
              <a:rPr kumimoji="0" lang="en" sz="1100" b="1" i="0" u="none" strike="noStrike" kern="1200" cap="all" normalizeH="0" baseline="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rPr>
              <a:t>　　　　　　　　</a:t>
            </a:r>
          </a:p>
          <a:p>
            <a:pPr marL="0" marR="0" lvl="0" indent="0" algn="l" defTabSz="1018824" rtl="0" eaLnBrk="1" fontAlgn="auto" latinLnBrk="0" hangingPunct="1">
              <a:lnSpc>
                <a:spcPct val="100000"/>
              </a:lnSpc>
              <a:spcBef>
                <a:spcPts val="0"/>
              </a:spcBef>
              <a:spcAft>
                <a:spcPts val="300"/>
              </a:spcAft>
              <a:buClrTx/>
              <a:buSzTx/>
              <a:buFontTx/>
              <a:buNone/>
              <a:tabLst/>
              <a:defRPr/>
            </a:pPr>
            <a:r>
              <a:rPr lang="en" sz="1100" b="1" cap="all" dirty="0">
                <a:solidFill>
                  <a:schemeClr val="accent2">
                    <a:lumMod val="75000"/>
                  </a:schemeClr>
                </a:solidFill>
                <a:latin typeface="Arial" panose="020B0604020202020204" pitchFamily="34" charset="0"/>
                <a:ea typeface="MS mincho" panose="02020609040205080304" pitchFamily="17" charset="-128"/>
                <a:cs typeface="Arial" panose="020B0604020202020204" pitchFamily="34" charset="0"/>
              </a:rPr>
              <a:t>                                                                    </a:t>
            </a:r>
            <a:r>
              <a:rPr kumimoji="0" lang="en" sz="1100" b="1" i="0" u="none" strike="noStrike" kern="1200" cap="all" normalizeH="0" baseline="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rPr>
              <a:t>(2021)</a:t>
            </a:r>
            <a:endParaRPr kumimoji="0" lang="en" sz="1100" b="0" i="0" u="none" strike="noStrike" kern="1200" cap="none" normalizeH="0" baseline="0" noProof="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endParaRPr>
          </a:p>
        </p:txBody>
      </p:sp>
      <p:sp>
        <p:nvSpPr>
          <p:cNvPr id="70" name="Rectangle 12">
            <a:extLst>
              <a:ext uri="{FF2B5EF4-FFF2-40B4-BE49-F238E27FC236}">
                <a16:creationId xmlns:a16="http://schemas.microsoft.com/office/drawing/2014/main" id="{E30508F4-CAE3-0F8A-1771-0C540FC33E9F}"/>
              </a:ext>
            </a:extLst>
          </p:cNvPr>
          <p:cNvSpPr/>
          <p:nvPr/>
        </p:nvSpPr>
        <p:spPr>
          <a:xfrm>
            <a:off x="4525190" y="3400474"/>
            <a:ext cx="3256473" cy="461665"/>
          </a:xfrm>
          <a:prstGeom prst="rect">
            <a:avLst/>
          </a:prstGeom>
        </p:spPr>
        <p:txBody>
          <a:bodyPr wrap="square">
            <a:noAutofit/>
          </a:bodyPr>
          <a:lstStyle/>
          <a:p>
            <a:pPr marL="0" marR="0" lvl="0" indent="0" algn="l" defTabSz="1018824" rtl="0" eaLnBrk="1" fontAlgn="auto" latinLnBrk="0" hangingPunct="1">
              <a:lnSpc>
                <a:spcPct val="100000"/>
              </a:lnSpc>
              <a:spcBef>
                <a:spcPts val="0"/>
              </a:spcBef>
              <a:spcAft>
                <a:spcPts val="300"/>
              </a:spcAft>
              <a:buClrTx/>
              <a:buSzTx/>
              <a:buFontTx/>
              <a:buNone/>
              <a:tabLst/>
              <a:defRPr/>
            </a:pPr>
            <a:r>
              <a:rPr kumimoji="0" lang="en" sz="1100" b="1" i="0" u="none" strike="noStrike" kern="1200" cap="all" normalizeH="0" baseline="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rPr>
              <a:t>F</a:t>
            </a:r>
            <a:r>
              <a:rPr kumimoji="0" lang="en" altLang="ja-JP" sz="1100" b="1" i="0" u="none" strike="noStrike" kern="1200" cap="none" normalizeH="0" baseline="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rPr>
              <a:t>or</a:t>
            </a:r>
            <a:r>
              <a:rPr kumimoji="0" lang="en" sz="1100" b="1" i="0" u="none" strike="noStrike" kern="1200" cap="all" normalizeH="0" baseline="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rPr>
              <a:t> ICF S</a:t>
            </a:r>
            <a:r>
              <a:rPr kumimoji="0" lang="en" altLang="ja-JP" sz="1100" b="1" i="0" u="none" strike="noStrike" kern="1200" cap="none" normalizeH="0" baseline="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rPr>
              <a:t>tandardization</a:t>
            </a:r>
            <a:r>
              <a:rPr kumimoji="0" lang="en" sz="1100" b="1" i="0" u="none" strike="noStrike" kern="1200" cap="all" normalizeH="0" baseline="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rPr>
              <a:t> </a:t>
            </a:r>
            <a:r>
              <a:rPr kumimoji="0" lang="en" altLang="ja-JP" sz="1100" b="1" i="0" u="none" strike="noStrike" kern="1200" cap="none" normalizeH="0" baseline="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rPr>
              <a:t>in Japan         </a:t>
            </a:r>
            <a:r>
              <a:rPr kumimoji="0" lang="en" altLang="ja-JP" sz="1100" b="1" i="0" u="none" strike="noStrike" kern="1200" cap="all" normalizeH="0" baseline="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rPr>
              <a:t>(2022)</a:t>
            </a:r>
            <a:endParaRPr kumimoji="0" lang="en" altLang="ja-JP" sz="1100" b="1" i="0" u="none" strike="noStrike" kern="1200" cap="all" normalizeH="0" baseline="0" noProof="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endParaRPr>
          </a:p>
        </p:txBody>
      </p:sp>
      <p:pic>
        <p:nvPicPr>
          <p:cNvPr id="79" name="図 78" descr="挿絵, 記号 が含まれている画像&#10;&#10;自動的に生成された説明">
            <a:extLst>
              <a:ext uri="{FF2B5EF4-FFF2-40B4-BE49-F238E27FC236}">
                <a16:creationId xmlns:a16="http://schemas.microsoft.com/office/drawing/2014/main" id="{B4ACA207-8D26-8651-5F82-2D3B831420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20318" y="292584"/>
            <a:ext cx="991682" cy="505960"/>
          </a:xfrm>
          <a:prstGeom prst="rect">
            <a:avLst/>
          </a:prstGeom>
        </p:spPr>
      </p:pic>
      <p:sp>
        <p:nvSpPr>
          <p:cNvPr id="5" name="Rectangle 5">
            <a:extLst>
              <a:ext uri="{FF2B5EF4-FFF2-40B4-BE49-F238E27FC236}">
                <a16:creationId xmlns:a16="http://schemas.microsoft.com/office/drawing/2014/main" id="{D070C126-463E-B7B6-DE10-BBDCCC8329EE}"/>
              </a:ext>
            </a:extLst>
          </p:cNvPr>
          <p:cNvSpPr/>
          <p:nvPr/>
        </p:nvSpPr>
        <p:spPr>
          <a:xfrm>
            <a:off x="4518625" y="4809493"/>
            <a:ext cx="3253775"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1018824" rtl="0" eaLnBrk="1" fontAlgn="auto" latinLnBrk="0" hangingPunct="1">
              <a:lnSpc>
                <a:spcPct val="100000"/>
              </a:lnSpc>
              <a:spcBef>
                <a:spcPts val="0"/>
              </a:spcBef>
              <a:spcAft>
                <a:spcPts val="0"/>
              </a:spcAft>
              <a:buClrTx/>
              <a:buSzTx/>
              <a:buFontTx/>
              <a:buNone/>
              <a:tabLst/>
              <a:defRPr/>
            </a:pPr>
            <a:endParaRPr kumimoji="0" lang="en" sz="2000" b="0" i="0" u="none" strike="noStrike" kern="0" cap="none" spc="0" normalizeH="0" baseline="0" noProof="0">
              <a:ln>
                <a:noFill/>
              </a:ln>
              <a:solidFill>
                <a:prstClr val="white"/>
              </a:solidFill>
              <a:effectLst/>
              <a:uLnTx/>
              <a:uFillTx/>
              <a:latin typeface="Arial" panose="020B0604020202020204" pitchFamily="34" charset="0"/>
              <a:cs typeface="Arial" panose="020B0604020202020204" pitchFamily="34" charset="0"/>
            </a:endParaRPr>
          </a:p>
        </p:txBody>
      </p:sp>
      <p:sp>
        <p:nvSpPr>
          <p:cNvPr id="6" name="TextBox 6">
            <a:extLst>
              <a:ext uri="{FF2B5EF4-FFF2-40B4-BE49-F238E27FC236}">
                <a16:creationId xmlns:a16="http://schemas.microsoft.com/office/drawing/2014/main" id="{5646F0A1-AC70-7F7B-2586-ECA3C1F58B0C}"/>
              </a:ext>
            </a:extLst>
          </p:cNvPr>
          <p:cNvSpPr txBox="1"/>
          <p:nvPr/>
        </p:nvSpPr>
        <p:spPr>
          <a:xfrm>
            <a:off x="4648061" y="4825848"/>
            <a:ext cx="2560442" cy="323165"/>
          </a:xfrm>
          <a:prstGeom prst="rect">
            <a:avLst/>
          </a:prstGeom>
          <a:noFill/>
        </p:spPr>
        <p:txBody>
          <a:bodyPr wrap="square" rtlCol="0">
            <a:noAutofit/>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lang="en" sz="1500" b="1" i="0" u="none" baseline="0" dirty="0">
                <a:solidFill>
                  <a:prstClr val="white"/>
                </a:solidFill>
                <a:latin typeface="Arial" panose="020B0604020202020204" pitchFamily="34" charset="0"/>
                <a:ea typeface="MS mincho" panose="02020609040205080304" pitchFamily="17" charset="-128"/>
                <a:cs typeface="Arial" panose="020B0604020202020204" pitchFamily="34" charset="0"/>
              </a:rPr>
              <a:t>Participating members</a:t>
            </a:r>
            <a:endParaRPr kumimoji="0" lang="en" sz="1500" b="1" i="0" u="none" strike="noStrike" kern="1200" cap="none" normalizeH="0" baseline="0" noProof="0" dirty="0">
              <a:ln>
                <a:noFill/>
              </a:ln>
              <a:solidFill>
                <a:prstClr val="white"/>
              </a:solidFill>
              <a:effectLst/>
              <a:uLnTx/>
              <a:uFillTx/>
              <a:latin typeface="Arial" panose="020B0604020202020204" pitchFamily="34" charset="0"/>
              <a:ea typeface="MS mincho" panose="02020609040205080304" pitchFamily="17" charset="-128"/>
              <a:cs typeface="Arial" panose="020B0604020202020204" pitchFamily="34" charset="0"/>
            </a:endParaRPr>
          </a:p>
        </p:txBody>
      </p:sp>
      <p:pic>
        <p:nvPicPr>
          <p:cNvPr id="8" name="図 7">
            <a:extLst>
              <a:ext uri="{FF2B5EF4-FFF2-40B4-BE49-F238E27FC236}">
                <a16:creationId xmlns:a16="http://schemas.microsoft.com/office/drawing/2014/main" id="{E52D507A-4CDC-9918-A788-F09FF2FCEAF0}"/>
              </a:ext>
            </a:extLst>
          </p:cNvPr>
          <p:cNvPicPr>
            <a:picLocks noChangeAspect="1"/>
          </p:cNvPicPr>
          <p:nvPr/>
        </p:nvPicPr>
        <p:blipFill>
          <a:blip r:embed="rId4">
            <a:duotone>
              <a:prstClr val="black"/>
              <a:srgbClr val="00B050">
                <a:tint val="45000"/>
                <a:satMod val="400000"/>
              </a:srgbClr>
            </a:duotone>
          </a:blip>
          <a:stretch>
            <a:fillRect/>
          </a:stretch>
        </p:blipFill>
        <p:spPr>
          <a:xfrm>
            <a:off x="2739704" y="8504640"/>
            <a:ext cx="2055455" cy="1369053"/>
          </a:xfrm>
          <a:prstGeom prst="rect">
            <a:avLst/>
          </a:prstGeom>
        </p:spPr>
      </p:pic>
      <p:sp>
        <p:nvSpPr>
          <p:cNvPr id="9" name="正方形/長方形 8">
            <a:extLst>
              <a:ext uri="{FF2B5EF4-FFF2-40B4-BE49-F238E27FC236}">
                <a16:creationId xmlns:a16="http://schemas.microsoft.com/office/drawing/2014/main" id="{998555E9-3750-35DB-05BD-D0F601464A86}"/>
              </a:ext>
            </a:extLst>
          </p:cNvPr>
          <p:cNvSpPr/>
          <p:nvPr/>
        </p:nvSpPr>
        <p:spPr>
          <a:xfrm>
            <a:off x="-2655" y="9736336"/>
            <a:ext cx="7775575" cy="324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 altLang="en-US" sz="1800" b="0" i="0" u="none" strike="noStrike" kern="1200" cap="none" spc="0" normalizeH="0" baseline="0" noProof="0">
              <a:ln>
                <a:noFill/>
              </a:ln>
              <a:solidFill>
                <a:prstClr val="white"/>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10" name="テキスト ボックス 9">
            <a:extLst>
              <a:ext uri="{FF2B5EF4-FFF2-40B4-BE49-F238E27FC236}">
                <a16:creationId xmlns:a16="http://schemas.microsoft.com/office/drawing/2014/main" id="{E87A684B-4C6A-D7C8-DBE9-273C0FB2A478}"/>
              </a:ext>
            </a:extLst>
          </p:cNvPr>
          <p:cNvSpPr txBox="1"/>
          <p:nvPr/>
        </p:nvSpPr>
        <p:spPr>
          <a:xfrm>
            <a:off x="-18658" y="9736336"/>
            <a:ext cx="7772918" cy="261610"/>
          </a:xfrm>
          <a:prstGeom prst="rect">
            <a:avLst/>
          </a:prstGeom>
          <a:noFill/>
        </p:spPr>
        <p:txBody>
          <a:bodyPr wrap="square" rtlCol="0">
            <a:noAutofit/>
          </a:bodyPr>
          <a:lstStyle/>
          <a:p>
            <a:pPr algn="l" rtl="0"/>
            <a:r>
              <a:rPr kumimoji="1" lang="en" sz="1100" b="0" i="0" u="none" baseline="0" dirty="0">
                <a:solidFill>
                  <a:schemeClr val="bg1"/>
                </a:solidFill>
                <a:latin typeface="Arial" panose="020B0604020202020204" pitchFamily="34" charset="0"/>
                <a:ea typeface="MS mincho" panose="02020609040205080304" pitchFamily="17" charset="-128"/>
                <a:cs typeface="Arial" panose="020B0604020202020204" pitchFamily="34" charset="0"/>
              </a:rPr>
              <a:t>　　　　　　　</a:t>
            </a:r>
            <a:r>
              <a:rPr kumimoji="1" lang="en" sz="1100" b="1" i="0" u="none" baseline="0" dirty="0">
                <a:solidFill>
                  <a:schemeClr val="bg1"/>
                </a:solidFill>
                <a:latin typeface="Arial" panose="020B0604020202020204" pitchFamily="34" charset="0"/>
                <a:ea typeface="MS mincho" panose="02020609040205080304" pitchFamily="17" charset="-128"/>
                <a:cs typeface="Arial" panose="020B0604020202020204" pitchFamily="34" charset="0"/>
              </a:rPr>
              <a:t>Information </a:t>
            </a:r>
            <a:r>
              <a:rPr kumimoji="1" lang="en" sz="1100" b="0" i="0" u="none" baseline="0" dirty="0">
                <a:solidFill>
                  <a:schemeClr val="bg1"/>
                </a:solidFill>
                <a:latin typeface="Arial" panose="020B0604020202020204" pitchFamily="34" charset="0"/>
                <a:ea typeface="MS mincho" panose="02020609040205080304" pitchFamily="17" charset="-128"/>
                <a:cs typeface="Arial" panose="020B0604020202020204" pitchFamily="34" charset="0"/>
                <a:hlinkClick r:id="rId5">
                  <a:extLst>
                    <a:ext uri="{A12FA001-AC4F-418D-AE19-62706E023703}">
                      <ahyp:hlinkClr xmlns:ahyp="http://schemas.microsoft.com/office/drawing/2018/hyperlinkcolor" val="tx"/>
                    </a:ext>
                  </a:extLst>
                </a:hlinkClick>
              </a:rPr>
              <a:t>https://rdhead-club.com</a:t>
            </a:r>
            <a:r>
              <a:rPr kumimoji="1" lang="en" sz="1100" b="0" i="0" u="none" baseline="0" dirty="0">
                <a:solidFill>
                  <a:schemeClr val="bg1"/>
                </a:solidFill>
                <a:latin typeface="Arial" panose="020B0604020202020204" pitchFamily="34" charset="0"/>
                <a:ea typeface="MS mincho" panose="02020609040205080304" pitchFamily="17" charset="-128"/>
                <a:cs typeface="Arial" panose="020B0604020202020204" pitchFamily="34" charset="0"/>
              </a:rPr>
              <a:t>   </a:t>
            </a:r>
            <a:r>
              <a:rPr kumimoji="1" lang="en" sz="1100" b="1" i="0" u="none" baseline="0" dirty="0">
                <a:solidFill>
                  <a:schemeClr val="bg1"/>
                </a:solidFill>
                <a:latin typeface="Arial" panose="020B0604020202020204" pitchFamily="34" charset="0"/>
                <a:ea typeface="MS mincho" panose="02020609040205080304" pitchFamily="17" charset="-128"/>
                <a:cs typeface="Arial" panose="020B0604020202020204" pitchFamily="34" charset="0"/>
              </a:rPr>
              <a:t>Inquiry form </a:t>
            </a:r>
            <a:r>
              <a:rPr kumimoji="1" lang="en" sz="1100" b="0" i="0" u="none" baseline="0" dirty="0">
                <a:solidFill>
                  <a:schemeClr val="bg1"/>
                </a:solidFill>
                <a:latin typeface="Arial" panose="020B0604020202020204" pitchFamily="34" charset="0"/>
                <a:ea typeface="MS mincho" panose="02020609040205080304" pitchFamily="17" charset="-128"/>
                <a:cs typeface="Arial" panose="020B0604020202020204" pitchFamily="34" charset="0"/>
                <a:hlinkClick r:id="rId6">
                  <a:extLst>
                    <a:ext uri="{A12FA001-AC4F-418D-AE19-62706E023703}">
                      <ahyp:hlinkClr xmlns:ahyp="http://schemas.microsoft.com/office/drawing/2018/hyperlinkcolor" val="tx"/>
                    </a:ext>
                  </a:extLst>
                </a:hlinkClick>
              </a:rPr>
              <a:t>https://rdhead-club.com/contact</a:t>
            </a:r>
            <a:r>
              <a:rPr kumimoji="1" lang="en" sz="1100" b="0" i="0" u="none" baseline="0" dirty="0">
                <a:solidFill>
                  <a:schemeClr val="bg1"/>
                </a:solidFill>
                <a:latin typeface="Arial" panose="020B0604020202020204" pitchFamily="34" charset="0"/>
                <a:ea typeface="MS mincho" panose="02020609040205080304" pitchFamily="17" charset="-128"/>
                <a:cs typeface="Arial" panose="020B0604020202020204" pitchFamily="34" charset="0"/>
              </a:rPr>
              <a:t> </a:t>
            </a:r>
            <a:endParaRPr kumimoji="1" lang="en" altLang="en-US" sz="1100" dirty="0">
              <a:solidFill>
                <a:schemeClr val="bg1"/>
              </a:solidFill>
              <a:latin typeface="Arial" panose="020B0604020202020204" pitchFamily="34" charset="0"/>
              <a:ea typeface="MS mincho" panose="02020609040205080304" pitchFamily="17" charset="-128"/>
              <a:cs typeface="Arial" panose="020B0604020202020204" pitchFamily="34" charset="0"/>
            </a:endParaRPr>
          </a:p>
        </p:txBody>
      </p:sp>
      <p:sp>
        <p:nvSpPr>
          <p:cNvPr id="2" name="テキスト ボックス 1">
            <a:extLst>
              <a:ext uri="{FF2B5EF4-FFF2-40B4-BE49-F238E27FC236}">
                <a16:creationId xmlns:a16="http://schemas.microsoft.com/office/drawing/2014/main" id="{4DA1564A-D403-C715-3305-01E7DE921830}"/>
              </a:ext>
            </a:extLst>
          </p:cNvPr>
          <p:cNvSpPr txBox="1"/>
          <p:nvPr/>
        </p:nvSpPr>
        <p:spPr>
          <a:xfrm>
            <a:off x="7132303" y="9736336"/>
            <a:ext cx="1178593" cy="276999"/>
          </a:xfrm>
          <a:prstGeom prst="rect">
            <a:avLst/>
          </a:prstGeom>
          <a:noFill/>
        </p:spPr>
        <p:txBody>
          <a:bodyPr wrap="square" rtlCol="0">
            <a:noAutofit/>
          </a:bodyPr>
          <a:lstStyle/>
          <a:p>
            <a:pPr algn="l" rtl="0"/>
            <a:r>
              <a:rPr kumimoji="1" lang="en" sz="1200" b="0" i="0" u="none" baseline="0" dirty="0">
                <a:solidFill>
                  <a:schemeClr val="bg1"/>
                </a:solidFill>
                <a:latin typeface="Arial" panose="020B0604020202020204" pitchFamily="34" charset="0"/>
                <a:ea typeface="MS mincho" panose="02020609040205080304" pitchFamily="17" charset="-128"/>
                <a:cs typeface="Arial" panose="020B0604020202020204" pitchFamily="34" charset="0"/>
              </a:rPr>
              <a:t>(Front)</a:t>
            </a:r>
          </a:p>
        </p:txBody>
      </p:sp>
      <p:pic>
        <p:nvPicPr>
          <p:cNvPr id="12" name="図 11">
            <a:extLst>
              <a:ext uri="{FF2B5EF4-FFF2-40B4-BE49-F238E27FC236}">
                <a16:creationId xmlns:a16="http://schemas.microsoft.com/office/drawing/2014/main" id="{60498F93-AF63-762E-F39E-487E6D63F37C}"/>
              </a:ext>
            </a:extLst>
          </p:cNvPr>
          <p:cNvPicPr>
            <a:picLocks noChangeAspect="1"/>
          </p:cNvPicPr>
          <p:nvPr/>
        </p:nvPicPr>
        <p:blipFill>
          <a:blip r:embed="rId7">
            <a:extLst>
              <a:ext uri="{BEBA8EAE-BF5A-486C-A8C5-ECC9F3942E4B}">
                <a14:imgProps xmlns:a14="http://schemas.microsoft.com/office/drawing/2010/main">
                  <a14:imgLayer r:embed="rId8">
                    <a14:imgEffect>
                      <a14:saturation sat="0"/>
                    </a14:imgEffect>
                  </a14:imgLayer>
                </a14:imgProps>
              </a:ext>
            </a:extLst>
          </a:blip>
          <a:stretch>
            <a:fillRect/>
          </a:stretch>
        </p:blipFill>
        <p:spPr>
          <a:xfrm>
            <a:off x="4680505" y="2241475"/>
            <a:ext cx="507588" cy="585116"/>
          </a:xfrm>
          <a:prstGeom prst="rect">
            <a:avLst/>
          </a:prstGeom>
        </p:spPr>
      </p:pic>
      <p:pic>
        <p:nvPicPr>
          <p:cNvPr id="14" name="図 13">
            <a:extLst>
              <a:ext uri="{FF2B5EF4-FFF2-40B4-BE49-F238E27FC236}">
                <a16:creationId xmlns:a16="http://schemas.microsoft.com/office/drawing/2014/main" id="{A50FBA05-6F09-7455-4F97-94976D4CD4DC}"/>
              </a:ext>
            </a:extLst>
          </p:cNvPr>
          <p:cNvPicPr>
            <a:picLocks noChangeAspect="1"/>
          </p:cNvPicPr>
          <p:nvPr/>
        </p:nvPicPr>
        <p:blipFill>
          <a:blip r:embed="rId7">
            <a:extLst>
              <a:ext uri="{BEBA8EAE-BF5A-486C-A8C5-ECC9F3942E4B}">
                <a14:imgProps xmlns:a14="http://schemas.microsoft.com/office/drawing/2010/main">
                  <a14:imgLayer r:embed="rId8">
                    <a14:imgEffect>
                      <a14:saturation sat="0"/>
                    </a14:imgEffect>
                  </a14:imgLayer>
                </a14:imgProps>
              </a:ext>
            </a:extLst>
          </a:blip>
          <a:stretch>
            <a:fillRect/>
          </a:stretch>
        </p:blipFill>
        <p:spPr>
          <a:xfrm>
            <a:off x="4685615" y="3675194"/>
            <a:ext cx="507588" cy="585116"/>
          </a:xfrm>
          <a:prstGeom prst="rect">
            <a:avLst/>
          </a:prstGeom>
        </p:spPr>
      </p:pic>
      <p:sp>
        <p:nvSpPr>
          <p:cNvPr id="3" name="テキスト ボックス 2">
            <a:extLst>
              <a:ext uri="{FF2B5EF4-FFF2-40B4-BE49-F238E27FC236}">
                <a16:creationId xmlns:a16="http://schemas.microsoft.com/office/drawing/2014/main" id="{00F2ACE9-6DD8-ADC6-A966-7C91C44782F9}"/>
              </a:ext>
            </a:extLst>
          </p:cNvPr>
          <p:cNvSpPr txBox="1"/>
          <p:nvPr/>
        </p:nvSpPr>
        <p:spPr>
          <a:xfrm>
            <a:off x="5928282" y="7803782"/>
            <a:ext cx="2005311" cy="360000"/>
          </a:xfrm>
          <a:prstGeom prst="rect">
            <a:avLst/>
          </a:prstGeom>
          <a:noFill/>
        </p:spPr>
        <p:txBody>
          <a:bodyPr wrap="square" rtlCol="0">
            <a:noAutofit/>
          </a:bodyPr>
          <a:lstStyle/>
          <a:p>
            <a:pPr algn="l" rtl="0"/>
            <a:r>
              <a:rPr kumimoji="1" lang="en" sz="800" b="0" i="0" u="none" baseline="0" dirty="0">
                <a:latin typeface="Arial" panose="020B0604020202020204" pitchFamily="34" charset="0"/>
                <a:ea typeface="MS mincho" panose="02020609040205080304" pitchFamily="17" charset="-128"/>
                <a:cs typeface="Arial" panose="020B0604020202020204" pitchFamily="34" charset="0"/>
              </a:rPr>
              <a:t>(Honorifics omitted, in random order)</a:t>
            </a:r>
          </a:p>
        </p:txBody>
      </p:sp>
      <p:graphicFrame>
        <p:nvGraphicFramePr>
          <p:cNvPr id="7" name="表 6">
            <a:extLst>
              <a:ext uri="{FF2B5EF4-FFF2-40B4-BE49-F238E27FC236}">
                <a16:creationId xmlns:a16="http://schemas.microsoft.com/office/drawing/2014/main" id="{EF0B3F7A-A374-5402-62AF-2D773F6D3FF0}"/>
              </a:ext>
            </a:extLst>
          </p:cNvPr>
          <p:cNvGraphicFramePr>
            <a:graphicFrameLocks noGrp="1"/>
          </p:cNvGraphicFramePr>
          <p:nvPr>
            <p:extLst>
              <p:ext uri="{D42A27DB-BD31-4B8C-83A1-F6EECF244321}">
                <p14:modId xmlns:p14="http://schemas.microsoft.com/office/powerpoint/2010/main" val="2376318936"/>
              </p:ext>
            </p:extLst>
          </p:nvPr>
        </p:nvGraphicFramePr>
        <p:xfrm>
          <a:off x="4525190" y="5379025"/>
          <a:ext cx="3224236" cy="2401972"/>
        </p:xfrm>
        <a:graphic>
          <a:graphicData uri="http://schemas.openxmlformats.org/drawingml/2006/table">
            <a:tbl>
              <a:tblPr firstRow="1" firstCol="1" bandRow="1"/>
              <a:tblGrid>
                <a:gridCol w="2217840">
                  <a:extLst>
                    <a:ext uri="{9D8B030D-6E8A-4147-A177-3AD203B41FA5}">
                      <a16:colId xmlns:a16="http://schemas.microsoft.com/office/drawing/2014/main" val="1559165467"/>
                    </a:ext>
                  </a:extLst>
                </a:gridCol>
                <a:gridCol w="1006396">
                  <a:extLst>
                    <a:ext uri="{9D8B030D-6E8A-4147-A177-3AD203B41FA5}">
                      <a16:colId xmlns:a16="http://schemas.microsoft.com/office/drawing/2014/main" val="3707843637"/>
                    </a:ext>
                  </a:extLst>
                </a:gridCol>
              </a:tblGrid>
              <a:tr h="129692">
                <a:tc gridSpan="2">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rtl="0" fontAlgn="base"/>
                      <a:r>
                        <a:rPr lang="en" sz="800" b="0" i="0" u="none" spc="0" baseline="0" dirty="0">
                          <a:solidFill>
                            <a:schemeClr val="bg1"/>
                          </a:solidFill>
                          <a:effectLst/>
                          <a:latin typeface="Arial" panose="020B0604020202020204" pitchFamily="34" charset="0"/>
                          <a:ea typeface="+mn-ea"/>
                          <a:cs typeface="Arial" panose="020B0604020202020204" pitchFamily="34" charset="0"/>
                        </a:rPr>
                        <a:t>Advisors</a:t>
                      </a:r>
                      <a:endParaRPr lang="en" sz="800" spc="0" dirty="0">
                        <a:solidFill>
                          <a:schemeClr val="bg1"/>
                        </a:solidFill>
                        <a:effectLst/>
                        <a:latin typeface="Arial" panose="020B0604020202020204" pitchFamily="34" charset="0"/>
                        <a:ea typeface="+mn-ea"/>
                        <a:cs typeface="Arial" panose="020B0604020202020204" pitchFamily="34" charset="0"/>
                      </a:endParaRPr>
                    </a:p>
                  </a:txBody>
                  <a:tcPr marL="0" marR="0" marT="0" marB="0" anchor="ctr">
                    <a:lnL w="19050" cap="flat" cmpd="sng" algn="ctr">
                      <a:solidFill>
                        <a:srgbClr val="404040"/>
                      </a:solidFill>
                      <a:prstDash val="solid"/>
                      <a:round/>
                      <a:headEnd type="none" w="med" len="med"/>
                      <a:tailEnd type="none" w="med" len="med"/>
                    </a:lnL>
                    <a:lnR w="19050" cap="flat" cmpd="sng" algn="ctr">
                      <a:solidFill>
                        <a:srgbClr val="40404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endParaRPr kumimoji="1" lang="ja-JP" altLang="en-US"/>
                    </a:p>
                  </a:txBody>
                  <a:tcPr/>
                </a:tc>
                <a:extLst>
                  <a:ext uri="{0D108BD9-81ED-4DB2-BD59-A6C34878D82A}">
                    <a16:rowId xmlns:a16="http://schemas.microsoft.com/office/drawing/2014/main" val="948451893"/>
                  </a:ext>
                </a:extLst>
              </a:tr>
              <a:tr h="129692">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en" sz="800" b="0" i="0" u="none" kern="1200" spc="0" baseline="0" dirty="0">
                          <a:solidFill>
                            <a:srgbClr val="000000"/>
                          </a:solidFill>
                          <a:effectLst/>
                          <a:latin typeface="Arial" panose="020B0604020202020204" pitchFamily="34" charset="0"/>
                          <a:ea typeface="游明朝" panose="02020400000000000000" pitchFamily="18" charset="-128"/>
                          <a:cs typeface="Arial" panose="020B0604020202020204" pitchFamily="34" charset="0"/>
                        </a:rPr>
                        <a:t>Nihon University Itabashi Hospital </a:t>
                      </a:r>
                      <a:endParaRPr kumimoji="1" lang="en" altLang="en-US" sz="800" kern="1200" spc="0" dirty="0">
                        <a:solidFill>
                          <a:srgbClr val="000000"/>
                        </a:solidFill>
                        <a:effectLst/>
                        <a:latin typeface="Arial" panose="020B0604020202020204" pitchFamily="34" charset="0"/>
                        <a:ea typeface="游明朝" panose="02020400000000000000" pitchFamily="18" charset="-128"/>
                        <a:cs typeface="Arial" panose="020B0604020202020204" pitchFamily="34" charset="0"/>
                      </a:endParaRPr>
                    </a:p>
                  </a:txBody>
                  <a:tcPr marL="0" marR="0" marT="0" marB="0" anchor="ctr">
                    <a:lnL w="19050" cap="flat" cmpd="sng" algn="ctr">
                      <a:solidFill>
                        <a:srgbClr val="40404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indent="0" algn="l" defTabSz="914400" rtl="0" eaLnBrk="1" fontAlgn="base" latinLnBrk="0" hangingPunct="1"/>
                      <a:r>
                        <a:rPr kumimoji="1" lang="en" sz="800" b="0" i="0" u="none" kern="1200" spc="0" baseline="0">
                          <a:solidFill>
                            <a:srgbClr val="000000"/>
                          </a:solidFill>
                          <a:effectLst/>
                          <a:latin typeface="Arial" panose="020B0604020202020204" pitchFamily="34" charset="0"/>
                          <a:ea typeface="游明朝" panose="02020400000000000000" pitchFamily="18" charset="-128"/>
                          <a:cs typeface="Arial" panose="020B0604020202020204" pitchFamily="34" charset="0"/>
                        </a:rPr>
                        <a:t>Yukiko Enomoto</a:t>
                      </a:r>
                      <a:endParaRPr kumimoji="1" lang="en" altLang="en-US" sz="800" kern="1200" spc="0">
                        <a:solidFill>
                          <a:srgbClr val="000000"/>
                        </a:solidFill>
                        <a:effectLst/>
                        <a:latin typeface="Arial" panose="020B0604020202020204" pitchFamily="34" charset="0"/>
                        <a:ea typeface="游明朝" panose="02020400000000000000" pitchFamily="18" charset="-128"/>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67446612"/>
                  </a:ext>
                </a:extLst>
              </a:tr>
              <a:tr h="234444">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en" sz="800" b="0" i="0" u="none" kern="1200" spc="0" baseline="0" dirty="0">
                          <a:solidFill>
                            <a:srgbClr val="000000"/>
                          </a:solidFill>
                          <a:effectLst/>
                          <a:latin typeface="Arial" panose="020B0604020202020204" pitchFamily="34" charset="0"/>
                          <a:ea typeface="游明朝" panose="02020400000000000000" pitchFamily="18" charset="-128"/>
                          <a:cs typeface="Arial" panose="020B0604020202020204" pitchFamily="34" charset="0"/>
                        </a:rPr>
                        <a:t>Japan Medical Association Center for Clinical Trials </a:t>
                      </a:r>
                      <a:endParaRPr kumimoji="1" lang="en" altLang="en-US" sz="800" kern="1200" spc="0" dirty="0">
                        <a:solidFill>
                          <a:srgbClr val="000000"/>
                        </a:solidFill>
                        <a:effectLst/>
                        <a:latin typeface="Arial" panose="020B0604020202020204" pitchFamily="34" charset="0"/>
                        <a:ea typeface="游明朝" panose="02020400000000000000" pitchFamily="18" charset="-128"/>
                        <a:cs typeface="Arial" panose="020B0604020202020204" pitchFamily="34" charset="0"/>
                      </a:endParaRPr>
                    </a:p>
                  </a:txBody>
                  <a:tcPr marL="0" marR="0" marT="0" marB="0" anchor="ctr">
                    <a:lnL w="19050" cap="flat" cmpd="sng" algn="ctr">
                      <a:solidFill>
                        <a:srgbClr val="40404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indent="0" algn="l" defTabSz="914400" rtl="0" eaLnBrk="1" fontAlgn="base" latinLnBrk="0" hangingPunct="1"/>
                      <a:r>
                        <a:rPr kumimoji="1" lang="en" sz="800" b="0" i="0" u="none" kern="1200" spc="0" baseline="0">
                          <a:solidFill>
                            <a:srgbClr val="000000"/>
                          </a:solidFill>
                          <a:effectLst/>
                          <a:latin typeface="Arial" panose="020B0604020202020204" pitchFamily="34" charset="0"/>
                          <a:ea typeface="游明朝" panose="02020400000000000000" pitchFamily="18" charset="-128"/>
                          <a:cs typeface="Arial" panose="020B0604020202020204" pitchFamily="34" charset="0"/>
                        </a:rPr>
                        <a:t>Yukiko Maruyama</a:t>
                      </a:r>
                      <a:endParaRPr kumimoji="1" lang="en" altLang="en-US" sz="800" kern="1200" spc="0">
                        <a:solidFill>
                          <a:srgbClr val="000000"/>
                        </a:solidFill>
                        <a:effectLst/>
                        <a:latin typeface="Arial" panose="020B0604020202020204" pitchFamily="34" charset="0"/>
                        <a:ea typeface="游明朝" panose="02020400000000000000" pitchFamily="18" charset="-128"/>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0081797"/>
                  </a:ext>
                </a:extLst>
              </a:tr>
              <a:tr h="129692">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en" sz="800" b="0" i="0" u="none" kern="1200" spc="0" baseline="0" dirty="0">
                          <a:solidFill>
                            <a:srgbClr val="000000"/>
                          </a:solidFill>
                          <a:effectLst/>
                          <a:latin typeface="Arial" panose="020B0604020202020204" pitchFamily="34" charset="0"/>
                          <a:ea typeface="游明朝" panose="02020400000000000000" pitchFamily="18" charset="-128"/>
                          <a:cs typeface="Arial" panose="020B0604020202020204" pitchFamily="34" charset="0"/>
                        </a:rPr>
                        <a:t>National Hospital Organization Headquarters </a:t>
                      </a:r>
                      <a:endParaRPr kumimoji="1" lang="en" altLang="ja-JP" sz="800" kern="1200" spc="0" dirty="0">
                        <a:solidFill>
                          <a:srgbClr val="000000"/>
                        </a:solidFill>
                        <a:effectLst/>
                        <a:latin typeface="Arial" panose="020B0604020202020204" pitchFamily="34" charset="0"/>
                        <a:ea typeface="游明朝" panose="02020400000000000000" pitchFamily="18" charset="-128"/>
                        <a:cs typeface="Arial" panose="020B0604020202020204" pitchFamily="34" charset="0"/>
                      </a:endParaRPr>
                    </a:p>
                  </a:txBody>
                  <a:tcPr marL="0" marR="0" marT="0" marB="0" anchor="ctr">
                    <a:lnL w="19050" cap="flat" cmpd="sng" algn="ctr">
                      <a:solidFill>
                        <a:srgbClr val="40404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indent="0" algn="l" defTabSz="914400" rtl="0" eaLnBrk="1" fontAlgn="base" latinLnBrk="0" hangingPunct="1"/>
                      <a:r>
                        <a:rPr kumimoji="1" lang="en" sz="800" b="0" i="0" u="none" kern="1200" spc="0" baseline="0" dirty="0">
                          <a:solidFill>
                            <a:srgbClr val="000000"/>
                          </a:solidFill>
                          <a:effectLst/>
                          <a:latin typeface="Arial" panose="020B0604020202020204" pitchFamily="34" charset="0"/>
                          <a:ea typeface="游明朝" panose="02020400000000000000" pitchFamily="18" charset="-128"/>
                          <a:cs typeface="Arial" panose="020B0604020202020204" pitchFamily="34" charset="0"/>
                        </a:rPr>
                        <a:t>Naoki Kondo</a:t>
                      </a:r>
                      <a:endParaRPr kumimoji="1" lang="en" altLang="ja-JP" sz="800" kern="1200" spc="0" dirty="0">
                        <a:solidFill>
                          <a:srgbClr val="000000"/>
                        </a:solidFill>
                        <a:effectLst/>
                        <a:latin typeface="Arial" panose="020B0604020202020204" pitchFamily="34" charset="0"/>
                        <a:ea typeface="游明朝" panose="02020400000000000000" pitchFamily="18" charset="-128"/>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94624471"/>
                  </a:ext>
                </a:extLst>
              </a:tr>
              <a:tr h="129692">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en" sz="800" b="0" i="0" u="none" kern="1200" spc="0" baseline="0" dirty="0">
                          <a:solidFill>
                            <a:srgbClr val="000000"/>
                          </a:solidFill>
                          <a:effectLst/>
                          <a:latin typeface="Arial" panose="020B0604020202020204" pitchFamily="34" charset="0"/>
                          <a:ea typeface="游明朝" panose="02020400000000000000" pitchFamily="18" charset="-128"/>
                          <a:cs typeface="Arial" panose="020B0604020202020204" pitchFamily="34" charset="0"/>
                        </a:rPr>
                        <a:t>The University of Tokyo Hospital</a:t>
                      </a:r>
                      <a:endParaRPr kumimoji="1" lang="en" altLang="en-US" sz="800" kern="1200" spc="0" dirty="0">
                        <a:solidFill>
                          <a:srgbClr val="000000"/>
                        </a:solidFill>
                        <a:effectLst/>
                        <a:latin typeface="Arial" panose="020B0604020202020204" pitchFamily="34" charset="0"/>
                        <a:ea typeface="游明朝" panose="02020400000000000000" pitchFamily="18" charset="-128"/>
                        <a:cs typeface="Arial" panose="020B0604020202020204" pitchFamily="34" charset="0"/>
                      </a:endParaRPr>
                    </a:p>
                  </a:txBody>
                  <a:tcPr marL="0" marR="0" marT="0" marB="0" anchor="ctr">
                    <a:lnL w="19050" cap="flat" cmpd="sng" algn="ctr">
                      <a:solidFill>
                        <a:srgbClr val="40404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indent="0" algn="l" defTabSz="914400" rtl="0" eaLnBrk="1" fontAlgn="base" latinLnBrk="0" hangingPunct="1"/>
                      <a:r>
                        <a:rPr kumimoji="1" lang="en" sz="800" b="0" i="0" u="none" kern="1200" spc="0" baseline="0" dirty="0">
                          <a:solidFill>
                            <a:srgbClr val="000000"/>
                          </a:solidFill>
                          <a:effectLst/>
                          <a:latin typeface="Arial" panose="020B0604020202020204" pitchFamily="34" charset="0"/>
                          <a:ea typeface="游明朝" panose="02020400000000000000" pitchFamily="18" charset="-128"/>
                          <a:cs typeface="Arial" panose="020B0604020202020204" pitchFamily="34" charset="0"/>
                        </a:rPr>
                        <a:t>Kaori Watanabe</a:t>
                      </a:r>
                      <a:endParaRPr kumimoji="1" lang="en" altLang="en-US" sz="800" kern="1200" spc="0" dirty="0">
                        <a:solidFill>
                          <a:srgbClr val="000000"/>
                        </a:solidFill>
                        <a:effectLst/>
                        <a:latin typeface="Arial" panose="020B0604020202020204" pitchFamily="34" charset="0"/>
                        <a:ea typeface="游明朝" panose="02020400000000000000" pitchFamily="18" charset="-128"/>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10623732"/>
                  </a:ext>
                </a:extLst>
              </a:tr>
              <a:tr h="129692">
                <a:tc gridSpan="2">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rtl="0" fontAlgn="base"/>
                      <a:r>
                        <a:rPr lang="en" sz="800" b="0" i="0" u="none" spc="0" baseline="0" dirty="0">
                          <a:solidFill>
                            <a:schemeClr val="bg1"/>
                          </a:solidFill>
                          <a:effectLst/>
                          <a:latin typeface="Arial" panose="020B0604020202020204" pitchFamily="34" charset="0"/>
                          <a:ea typeface="+mn-ea"/>
                          <a:cs typeface="Arial" panose="020B0604020202020204" pitchFamily="34" charset="0"/>
                        </a:rPr>
                        <a:t>Reviewers</a:t>
                      </a:r>
                      <a:endParaRPr lang="en" sz="800" spc="0" dirty="0">
                        <a:solidFill>
                          <a:schemeClr val="bg1"/>
                        </a:solidFill>
                        <a:effectLst/>
                        <a:latin typeface="Arial" panose="020B0604020202020204" pitchFamily="34" charset="0"/>
                        <a:ea typeface="+mn-ea"/>
                        <a:cs typeface="Arial" panose="020B0604020202020204" pitchFamily="34" charset="0"/>
                      </a:endParaRPr>
                    </a:p>
                  </a:txBody>
                  <a:tcPr marL="0" marR="0" marT="0" marB="0" anchor="ctr">
                    <a:lnL w="19050" cap="flat" cmpd="sng" algn="ctr">
                      <a:solidFill>
                        <a:srgbClr val="404040"/>
                      </a:solidFill>
                      <a:prstDash val="solid"/>
                      <a:round/>
                      <a:headEnd type="none" w="med" len="med"/>
                      <a:tailEnd type="none" w="med" len="med"/>
                    </a:lnL>
                    <a:lnR w="19050" cap="flat" cmpd="sng" algn="ctr">
                      <a:solidFill>
                        <a:srgbClr val="40404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endParaRPr kumimoji="1" lang="ja-JP" altLang="en-US"/>
                    </a:p>
                  </a:txBody>
                  <a:tcPr/>
                </a:tc>
                <a:extLst>
                  <a:ext uri="{0D108BD9-81ED-4DB2-BD59-A6C34878D82A}">
                    <a16:rowId xmlns:a16="http://schemas.microsoft.com/office/drawing/2014/main" val="1968012302"/>
                  </a:ext>
                </a:extLst>
              </a:tr>
              <a:tr h="351666">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en" sz="800" b="0" i="0" u="none" kern="1200" spc="0" baseline="0" dirty="0">
                          <a:solidFill>
                            <a:srgbClr val="000000"/>
                          </a:solidFill>
                          <a:effectLst/>
                          <a:latin typeface="Arial" panose="020B0604020202020204" pitchFamily="34" charset="0"/>
                          <a:ea typeface="游明朝" panose="02020400000000000000" pitchFamily="18" charset="-128"/>
                          <a:cs typeface="Arial" panose="020B0604020202020204" pitchFamily="34" charset="0"/>
                        </a:rPr>
                        <a:t>National Hospital Organization Headquarters </a:t>
                      </a:r>
                      <a:endParaRPr kumimoji="1" lang="en" altLang="en-US" sz="800" kern="1200" spc="0" dirty="0">
                        <a:solidFill>
                          <a:srgbClr val="000000"/>
                        </a:solidFill>
                        <a:effectLst/>
                        <a:latin typeface="Arial" panose="020B0604020202020204" pitchFamily="34" charset="0"/>
                        <a:ea typeface="游明朝" panose="02020400000000000000" pitchFamily="18" charset="-128"/>
                        <a:cs typeface="Arial" panose="020B0604020202020204" pitchFamily="34" charset="0"/>
                      </a:endParaRPr>
                    </a:p>
                  </a:txBody>
                  <a:tcPr marL="0" marR="0" marT="0" marB="0" anchor="ctr">
                    <a:lnL w="19050" cap="flat" cmpd="sng" algn="ctr">
                      <a:solidFill>
                        <a:srgbClr val="40404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indent="0" algn="l" defTabSz="914400" rtl="0" eaLnBrk="1" fontAlgn="base" latinLnBrk="0" hangingPunct="1"/>
                      <a:r>
                        <a:rPr kumimoji="1" lang="en-US" altLang="ja-JP" sz="800" b="0" i="0" u="none" kern="1200" spc="0" baseline="0" dirty="0">
                          <a:solidFill>
                            <a:srgbClr val="000000"/>
                          </a:solidFill>
                          <a:effectLst/>
                          <a:latin typeface="Arial" panose="020B0604020202020204" pitchFamily="34" charset="0"/>
                          <a:ea typeface="游明朝" panose="02020400000000000000" pitchFamily="18" charset="-128"/>
                          <a:cs typeface="Arial" panose="020B0604020202020204" pitchFamily="34" charset="0"/>
                        </a:rPr>
                        <a:t>Chie</a:t>
                      </a:r>
                      <a:r>
                        <a:rPr kumimoji="1" lang="en" sz="800" b="0" i="0" u="none" kern="1200" spc="0" baseline="0" dirty="0">
                          <a:solidFill>
                            <a:srgbClr val="000000"/>
                          </a:solidFill>
                          <a:effectLst/>
                          <a:latin typeface="Arial" panose="020B0604020202020204" pitchFamily="34" charset="0"/>
                          <a:ea typeface="游明朝" panose="02020400000000000000" pitchFamily="18" charset="-128"/>
                          <a:cs typeface="Arial" panose="020B0604020202020204" pitchFamily="34" charset="0"/>
                        </a:rPr>
                        <a:t> Takeshita</a:t>
                      </a:r>
                      <a:endParaRPr kumimoji="1" lang="en" altLang="zh-TW" sz="800" kern="1200" spc="0" dirty="0">
                        <a:solidFill>
                          <a:srgbClr val="000000"/>
                        </a:solidFill>
                        <a:effectLst/>
                        <a:latin typeface="Arial" panose="020B0604020202020204" pitchFamily="34" charset="0"/>
                        <a:ea typeface="游明朝" panose="02020400000000000000" pitchFamily="18" charset="-128"/>
                        <a:cs typeface="Arial" panose="020B0604020202020204" pitchFamily="34" charset="0"/>
                      </a:endParaRPr>
                    </a:p>
                    <a:p>
                      <a:pPr marL="88900" indent="0" algn="l" defTabSz="914400" rtl="0" eaLnBrk="1" fontAlgn="base" latinLnBrk="0" hangingPunct="1"/>
                      <a:r>
                        <a:rPr kumimoji="1" lang="en" sz="800" b="0" i="0" u="none" kern="1200" spc="0" baseline="0" dirty="0">
                          <a:solidFill>
                            <a:srgbClr val="000000"/>
                          </a:solidFill>
                          <a:effectLst/>
                          <a:latin typeface="Arial" panose="020B0604020202020204" pitchFamily="34" charset="0"/>
                          <a:ea typeface="游明朝" panose="02020400000000000000" pitchFamily="18" charset="-128"/>
                          <a:cs typeface="Arial" panose="020B0604020202020204" pitchFamily="34" charset="0"/>
                        </a:rPr>
                        <a:t>Mayo Kurobe</a:t>
                      </a:r>
                      <a:endParaRPr kumimoji="1" lang="en" altLang="zh-TW" sz="800" kern="1200" spc="0" dirty="0">
                        <a:solidFill>
                          <a:srgbClr val="000000"/>
                        </a:solidFill>
                        <a:effectLst/>
                        <a:latin typeface="Arial" panose="020B0604020202020204" pitchFamily="34" charset="0"/>
                        <a:ea typeface="游明朝" panose="02020400000000000000" pitchFamily="18" charset="-128"/>
                        <a:cs typeface="Arial" panose="020B0604020202020204" pitchFamily="34" charset="0"/>
                      </a:endParaRPr>
                    </a:p>
                    <a:p>
                      <a:pPr marL="88900" indent="0" algn="l" defTabSz="914400" rtl="0" eaLnBrk="1" fontAlgn="base" latinLnBrk="0" hangingPunct="1"/>
                      <a:r>
                        <a:rPr kumimoji="1" lang="en" sz="800" b="0" i="0" u="none" kern="1200" spc="0" baseline="0" dirty="0">
                          <a:solidFill>
                            <a:srgbClr val="000000"/>
                          </a:solidFill>
                          <a:effectLst/>
                          <a:latin typeface="Arial" panose="020B0604020202020204" pitchFamily="34" charset="0"/>
                          <a:ea typeface="游明朝" panose="02020400000000000000" pitchFamily="18" charset="-128"/>
                          <a:cs typeface="Arial" panose="020B0604020202020204" pitchFamily="34" charset="0"/>
                        </a:rPr>
                        <a:t>Takako Arai</a:t>
                      </a:r>
                      <a:endParaRPr kumimoji="1" lang="en" altLang="en-US" sz="800" kern="1200" spc="0" dirty="0">
                        <a:solidFill>
                          <a:srgbClr val="000000"/>
                        </a:solidFill>
                        <a:effectLst/>
                        <a:latin typeface="Arial" panose="020B0604020202020204" pitchFamily="34" charset="0"/>
                        <a:ea typeface="游明朝" panose="02020400000000000000" pitchFamily="18" charset="-128"/>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65032152"/>
                  </a:ext>
                </a:extLst>
              </a:tr>
              <a:tr h="129692">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en" sz="800" b="0" i="0" u="none" kern="1200" spc="0" baseline="0" dirty="0">
                          <a:solidFill>
                            <a:srgbClr val="000000"/>
                          </a:solidFill>
                          <a:effectLst/>
                          <a:latin typeface="Arial" panose="020B0604020202020204" pitchFamily="34" charset="0"/>
                          <a:ea typeface="游明朝" panose="02020400000000000000" pitchFamily="18" charset="-128"/>
                          <a:cs typeface="Arial" panose="020B0604020202020204" pitchFamily="34" charset="0"/>
                        </a:rPr>
                        <a:t>National Cancer Center Hospital East </a:t>
                      </a:r>
                      <a:endParaRPr kumimoji="1" lang="en" altLang="en-US" sz="800" kern="1200" spc="0" dirty="0">
                        <a:solidFill>
                          <a:srgbClr val="000000"/>
                        </a:solidFill>
                        <a:effectLst/>
                        <a:latin typeface="Arial" panose="020B0604020202020204" pitchFamily="34" charset="0"/>
                        <a:ea typeface="游明朝" panose="02020400000000000000" pitchFamily="18" charset="-128"/>
                        <a:cs typeface="Arial" panose="020B0604020202020204" pitchFamily="34" charset="0"/>
                      </a:endParaRPr>
                    </a:p>
                  </a:txBody>
                  <a:tcPr marL="0" marR="0" marT="0" marB="0" anchor="ctr">
                    <a:lnL w="19050" cap="flat" cmpd="sng" algn="ctr">
                      <a:solidFill>
                        <a:srgbClr val="40404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indent="0" algn="l" defTabSz="914400" rtl="0" eaLnBrk="1" fontAlgn="base" latinLnBrk="0" hangingPunct="1"/>
                      <a:r>
                        <a:rPr kumimoji="1" lang="en" sz="800" b="0" i="0" u="none" kern="1200" spc="0" baseline="0" dirty="0">
                          <a:solidFill>
                            <a:srgbClr val="000000"/>
                          </a:solidFill>
                          <a:effectLst/>
                          <a:latin typeface="Arial" panose="020B0604020202020204" pitchFamily="34" charset="0"/>
                          <a:ea typeface="游明朝" panose="02020400000000000000" pitchFamily="18" charset="-128"/>
                          <a:cs typeface="Arial" panose="020B0604020202020204" pitchFamily="34" charset="0"/>
                        </a:rPr>
                        <a:t>Yukie Kimura</a:t>
                      </a:r>
                      <a:endParaRPr kumimoji="1" lang="en" altLang="en-US" sz="800" kern="1200" spc="0" dirty="0">
                        <a:solidFill>
                          <a:srgbClr val="000000"/>
                        </a:solidFill>
                        <a:effectLst/>
                        <a:latin typeface="Arial" panose="020B0604020202020204" pitchFamily="34" charset="0"/>
                        <a:ea typeface="游明朝" panose="02020400000000000000" pitchFamily="18" charset="-128"/>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00490455"/>
                  </a:ext>
                </a:extLst>
              </a:tr>
              <a:tr h="129692">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marR="0" lvl="0" indent="0" algn="l" defTabSz="914400" rtl="0" eaLnBrk="1" fontAlgn="base" latinLnBrk="0" hangingPunct="1">
                        <a:lnSpc>
                          <a:spcPct val="100000"/>
                        </a:lnSpc>
                        <a:spcBef>
                          <a:spcPts val="0"/>
                        </a:spcBef>
                        <a:spcAft>
                          <a:spcPts val="0"/>
                        </a:spcAft>
                        <a:buClrTx/>
                        <a:buSzTx/>
                        <a:buFontTx/>
                        <a:buNone/>
                        <a:tabLst/>
                        <a:defRPr/>
                      </a:pPr>
                      <a:r>
                        <a:rPr kumimoji="1" lang="en" sz="800" b="0" i="0" u="none" kern="1200" spc="0" baseline="0" dirty="0">
                          <a:solidFill>
                            <a:srgbClr val="000000"/>
                          </a:solidFill>
                          <a:effectLst/>
                          <a:latin typeface="Arial" panose="020B0604020202020204" pitchFamily="34" charset="0"/>
                          <a:ea typeface="游明朝" panose="02020400000000000000" pitchFamily="18" charset="-128"/>
                          <a:cs typeface="Arial" panose="020B0604020202020204" pitchFamily="34" charset="0"/>
                        </a:rPr>
                        <a:t>National Cancer Center Hospital</a:t>
                      </a:r>
                    </a:p>
                  </a:txBody>
                  <a:tcPr marL="0" marR="0" marT="0" marB="0" anchor="ctr">
                    <a:lnL w="19050" cap="flat" cmpd="sng" algn="ctr">
                      <a:solidFill>
                        <a:srgbClr val="40404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marR="0" lvl="0" indent="0" algn="l" defTabSz="914400" rtl="0" eaLnBrk="1" fontAlgn="base" latinLnBrk="0" hangingPunct="1">
                        <a:lnSpc>
                          <a:spcPct val="100000"/>
                        </a:lnSpc>
                        <a:spcBef>
                          <a:spcPts val="0"/>
                        </a:spcBef>
                        <a:spcAft>
                          <a:spcPts val="0"/>
                        </a:spcAft>
                        <a:buClrTx/>
                        <a:buSzTx/>
                        <a:buFontTx/>
                        <a:buNone/>
                        <a:tabLst/>
                        <a:defRPr/>
                      </a:pPr>
                      <a:r>
                        <a:rPr kumimoji="1" lang="en" sz="800" b="0" i="0" u="none" kern="1200" spc="0" baseline="0" dirty="0">
                          <a:solidFill>
                            <a:srgbClr val="000000"/>
                          </a:solidFill>
                          <a:effectLst/>
                          <a:latin typeface="Arial" panose="020B0604020202020204" pitchFamily="34" charset="0"/>
                          <a:ea typeface="游明朝" panose="02020400000000000000" pitchFamily="18" charset="-128"/>
                          <a:cs typeface="Arial" panose="020B0604020202020204" pitchFamily="34" charset="0"/>
                        </a:rPr>
                        <a:t>Noboru Yamamoto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43540767"/>
                  </a:ext>
                </a:extLst>
              </a:tr>
              <a:tr h="351666">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en" sz="800" b="0" i="0" u="none" kern="1200" spc="0" baseline="0" dirty="0">
                          <a:solidFill>
                            <a:srgbClr val="000000"/>
                          </a:solidFill>
                          <a:effectLst/>
                          <a:latin typeface="Arial" panose="020B0604020202020204" pitchFamily="34" charset="0"/>
                          <a:ea typeface="游明朝" panose="02020400000000000000" pitchFamily="18" charset="-128"/>
                          <a:cs typeface="Arial" panose="020B0604020202020204" pitchFamily="34" charset="0"/>
                        </a:rPr>
                        <a:t>Japanese Institute for Public Engagement</a:t>
                      </a:r>
                    </a:p>
                  </a:txBody>
                  <a:tcPr marL="0" marR="0" marT="0" marB="0" anchor="ctr">
                    <a:lnL w="19050" cap="flat" cmpd="sng" algn="ctr">
                      <a:solidFill>
                        <a:srgbClr val="40404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92075" algn="l" rtl="0"/>
                      <a:r>
                        <a:rPr kumimoji="1" lang="en" sz="800" b="0" i="0" u="none" kern="1200" spc="0" baseline="0" dirty="0">
                          <a:solidFill>
                            <a:schemeClr val="tx1"/>
                          </a:solidFill>
                          <a:effectLst/>
                          <a:latin typeface="Arial" panose="020B0604020202020204" pitchFamily="34" charset="0"/>
                          <a:ea typeface="游明朝" panose="02020400000000000000" pitchFamily="18" charset="-128"/>
                          <a:cs typeface="Arial" panose="020B0604020202020204" pitchFamily="34" charset="0"/>
                        </a:rPr>
                        <a:t>Toru Terukina</a:t>
                      </a:r>
                      <a:endParaRPr kumimoji="1" lang="en" altLang="ja-JP" sz="800" kern="1200" spc="0" dirty="0">
                        <a:solidFill>
                          <a:schemeClr val="tx1"/>
                        </a:solidFill>
                        <a:effectLst/>
                        <a:latin typeface="Arial" panose="020B0604020202020204" pitchFamily="34" charset="0"/>
                        <a:ea typeface="游明朝" panose="02020400000000000000" pitchFamily="18" charset="-128"/>
                        <a:cs typeface="Arial" panose="020B0604020202020204" pitchFamily="34" charset="0"/>
                      </a:endParaRPr>
                    </a:p>
                    <a:p>
                      <a:pPr marL="0" indent="92075" algn="l" rtl="0"/>
                      <a:r>
                        <a:rPr kumimoji="1" lang="en" sz="800" b="0" i="0" u="none" kern="1200" spc="0" baseline="0" dirty="0">
                          <a:solidFill>
                            <a:schemeClr val="tx1"/>
                          </a:solidFill>
                          <a:effectLst/>
                          <a:latin typeface="Arial" panose="020B0604020202020204" pitchFamily="34" charset="0"/>
                          <a:ea typeface="游明朝" panose="02020400000000000000" pitchFamily="18" charset="-128"/>
                          <a:cs typeface="Arial" panose="020B0604020202020204" pitchFamily="34" charset="0"/>
                        </a:rPr>
                        <a:t>Keiko Inoue</a:t>
                      </a:r>
                      <a:endParaRPr kumimoji="1" lang="en" altLang="ja-JP" sz="800" kern="1200" spc="0" dirty="0">
                        <a:solidFill>
                          <a:schemeClr val="tx1"/>
                        </a:solidFill>
                        <a:effectLst/>
                        <a:latin typeface="Arial" panose="020B0604020202020204" pitchFamily="34" charset="0"/>
                        <a:ea typeface="游明朝" panose="02020400000000000000" pitchFamily="18" charset="-128"/>
                        <a:cs typeface="Arial" panose="020B0604020202020204" pitchFamily="34" charset="0"/>
                      </a:endParaRPr>
                    </a:p>
                    <a:p>
                      <a:pPr marL="0" indent="92075" algn="l" rtl="0"/>
                      <a:r>
                        <a:rPr kumimoji="1" lang="en" sz="800" b="0" i="0" u="none" kern="1200" spc="0" baseline="0" dirty="0">
                          <a:solidFill>
                            <a:schemeClr val="tx1"/>
                          </a:solidFill>
                          <a:effectLst/>
                          <a:latin typeface="Arial" panose="020B0604020202020204" pitchFamily="34" charset="0"/>
                          <a:ea typeface="游明朝" panose="02020400000000000000" pitchFamily="18" charset="-128"/>
                          <a:cs typeface="Arial" panose="020B0604020202020204" pitchFamily="34" charset="0"/>
                        </a:rPr>
                        <a:t>Noriko Iwaya</a:t>
                      </a:r>
                      <a:endParaRPr kumimoji="1" lang="en" sz="800" b="0" i="0" u="none" kern="1200" spc="0" baseline="0" dirty="0">
                        <a:solidFill>
                          <a:srgbClr val="000000"/>
                        </a:solidFill>
                        <a:effectLst/>
                        <a:latin typeface="Arial" panose="020B0604020202020204" pitchFamily="34" charset="0"/>
                        <a:ea typeface="游明朝" panose="02020400000000000000" pitchFamily="18" charset="-128"/>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35415617"/>
                  </a:ext>
                </a:extLst>
              </a:tr>
              <a:tr h="129692">
                <a:tc gridSpan="2">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algn="ctr" defTabSz="914400" rtl="0" eaLnBrk="1" fontAlgn="base" latinLnBrk="0" hangingPunct="1"/>
                      <a:r>
                        <a:rPr kumimoji="1" lang="en" sz="800" b="0" i="0" u="none" kern="1200" spc="0" baseline="0" dirty="0">
                          <a:solidFill>
                            <a:schemeClr val="bg1"/>
                          </a:solidFill>
                          <a:effectLst/>
                          <a:latin typeface="Arial" panose="020B0604020202020204" pitchFamily="34" charset="0"/>
                          <a:ea typeface="+mn-ea"/>
                          <a:cs typeface="Arial" panose="020B0604020202020204" pitchFamily="34" charset="0"/>
                        </a:rPr>
                        <a:t>Working members </a:t>
                      </a:r>
                      <a:endParaRPr kumimoji="1" lang="en" altLang="en-US" sz="800" kern="1200" spc="0" dirty="0">
                        <a:solidFill>
                          <a:schemeClr val="bg1"/>
                        </a:solidFill>
                        <a:effectLst/>
                        <a:latin typeface="Arial" panose="020B0604020202020204" pitchFamily="34" charset="0"/>
                        <a:ea typeface="+mn-ea"/>
                        <a:cs typeface="Arial" panose="020B0604020202020204" pitchFamily="34" charset="0"/>
                      </a:endParaRPr>
                    </a:p>
                  </a:txBody>
                  <a:tcPr marL="0" marR="0" marT="0" marB="0" anchor="ctr">
                    <a:lnL w="19050" cap="flat" cmpd="sng" algn="ctr">
                      <a:solidFill>
                        <a:srgbClr val="404040"/>
                      </a:solidFill>
                      <a:prstDash val="solid"/>
                      <a:round/>
                      <a:headEnd type="none" w="med" len="med"/>
                      <a:tailEnd type="none" w="med" len="med"/>
                    </a:lnL>
                    <a:lnR w="19050" cap="flat" cmpd="sng" algn="ctr">
                      <a:solidFill>
                        <a:srgbClr val="40404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endParaRPr kumimoji="1" lang="ja-JP" altLang="en-US"/>
                    </a:p>
                  </a:txBody>
                  <a:tcPr/>
                </a:tc>
                <a:extLst>
                  <a:ext uri="{0D108BD9-81ED-4DB2-BD59-A6C34878D82A}">
                    <a16:rowId xmlns:a16="http://schemas.microsoft.com/office/drawing/2014/main" val="4209199321"/>
                  </a:ext>
                </a:extLst>
              </a:tr>
              <a:tr h="129692">
                <a:tc gridSpan="2">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en" sz="800" b="0" i="0" u="none" kern="1200" spc="0" baseline="0" dirty="0">
                          <a:solidFill>
                            <a:srgbClr val="000000"/>
                          </a:solidFill>
                          <a:effectLst/>
                          <a:latin typeface="Arial" panose="020B0604020202020204" pitchFamily="34" charset="0"/>
                          <a:ea typeface="游明朝" panose="02020400000000000000" pitchFamily="18" charset="-128"/>
                          <a:cs typeface="Arial" panose="020B0604020202020204" pitchFamily="34" charset="0"/>
                        </a:rPr>
                        <a:t>4 persons from Pfizer R&amp;D Japan G.K.</a:t>
                      </a:r>
                    </a:p>
                  </a:txBody>
                  <a:tcPr marL="0" marR="0" marT="0" marB="0" anchor="ctr">
                    <a:lnL w="19050" cap="flat" cmpd="sng" algn="ctr">
                      <a:solidFill>
                        <a:srgbClr val="404040"/>
                      </a:solidFill>
                      <a:prstDash val="solid"/>
                      <a:round/>
                      <a:headEnd type="none" w="med" len="med"/>
                      <a:tailEnd type="none" w="med" len="med"/>
                    </a:lnL>
                    <a:lnR w="19050" cap="flat" cmpd="sng" algn="ctr">
                      <a:solidFill>
                        <a:srgbClr val="40404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1218231821"/>
                  </a:ext>
                </a:extLst>
              </a:tr>
              <a:tr h="129692">
                <a:tc gridSpan="2">
                  <a:txBody>
                    <a:bodyPr/>
                    <a:lstStyle/>
                    <a:p>
                      <a:pPr marL="88900" indent="0" algn="l" defTabSz="914400" rtl="0" eaLnBrk="1" fontAlgn="base" latinLnBrk="0" hangingPunct="1"/>
                      <a:r>
                        <a:rPr kumimoji="1" lang="en" sz="800" b="0" i="0" u="none" kern="1200" spc="0" baseline="0" dirty="0">
                          <a:solidFill>
                            <a:srgbClr val="000000"/>
                          </a:solidFill>
                          <a:effectLst/>
                          <a:latin typeface="Arial" panose="020B0604020202020204" pitchFamily="34" charset="0"/>
                          <a:ea typeface="游明朝" panose="02020400000000000000" pitchFamily="18" charset="-128"/>
                          <a:cs typeface="Arial" panose="020B0604020202020204" pitchFamily="34" charset="0"/>
                        </a:rPr>
                        <a:t>2 persons from Eli Lilly Japan K.K.</a:t>
                      </a:r>
                    </a:p>
                  </a:txBody>
                  <a:tcPr marL="0" marR="0" marT="0" marB="0" anchor="ctr">
                    <a:lnL w="19050" cap="flat" cmpd="sng" algn="ctr">
                      <a:solidFill>
                        <a:srgbClr val="404040"/>
                      </a:solidFill>
                      <a:prstDash val="solid"/>
                      <a:round/>
                      <a:headEnd type="none" w="med" len="med"/>
                      <a:tailEnd type="none" w="med" len="med"/>
                    </a:lnL>
                    <a:lnR w="19050" cap="flat" cmpd="sng" algn="ctr">
                      <a:solidFill>
                        <a:srgbClr val="40404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3637338647"/>
                  </a:ext>
                </a:extLst>
              </a:tr>
              <a:tr h="129692">
                <a:tc gridSpan="2">
                  <a:txBody>
                    <a:bodyPr/>
                    <a:lstStyle/>
                    <a:p>
                      <a:pPr marL="88900" indent="0" algn="l" defTabSz="914400" rtl="0" eaLnBrk="1" fontAlgn="base" latinLnBrk="0" hangingPunct="1"/>
                      <a:r>
                        <a:rPr kumimoji="1" lang="en" sz="800" b="0" i="0" u="none" kern="1200" spc="0" baseline="0" dirty="0">
                          <a:solidFill>
                            <a:srgbClr val="000000"/>
                          </a:solidFill>
                          <a:effectLst/>
                          <a:latin typeface="Arial" panose="020B0604020202020204" pitchFamily="34" charset="0"/>
                          <a:ea typeface="游明朝" panose="02020400000000000000" pitchFamily="18" charset="-128"/>
                          <a:cs typeface="Arial" panose="020B0604020202020204" pitchFamily="34" charset="0"/>
                        </a:rPr>
                        <a:t>2 persons from GlaxoSmithKline K.K.</a:t>
                      </a:r>
                    </a:p>
                  </a:txBody>
                  <a:tcPr marL="0" marR="0" marT="0" marB="0" anchor="ctr">
                    <a:lnL w="19050" cap="flat" cmpd="sng" algn="ctr">
                      <a:solidFill>
                        <a:srgbClr val="404040"/>
                      </a:solidFill>
                      <a:prstDash val="solid"/>
                      <a:round/>
                      <a:headEnd type="none" w="med" len="med"/>
                      <a:tailEnd type="none" w="med" len="med"/>
                    </a:lnL>
                    <a:lnR w="19050" cap="flat" cmpd="sng" algn="ctr">
                      <a:solidFill>
                        <a:srgbClr val="40404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2471634160"/>
                  </a:ext>
                </a:extLst>
              </a:tr>
            </a:tbl>
          </a:graphicData>
        </a:graphic>
      </p:graphicFrame>
      <p:pic>
        <p:nvPicPr>
          <p:cNvPr id="4" name="Picture 3" descr="A qr code with dots&#10;&#10;Description automatically generated">
            <a:extLst>
              <a:ext uri="{FF2B5EF4-FFF2-40B4-BE49-F238E27FC236}">
                <a16:creationId xmlns:a16="http://schemas.microsoft.com/office/drawing/2014/main" id="{46FA2682-0611-5A49-0FF2-A16E43C75F7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720497" y="2257656"/>
            <a:ext cx="998367" cy="998367"/>
          </a:xfrm>
          <a:prstGeom prst="rect">
            <a:avLst/>
          </a:prstGeom>
        </p:spPr>
      </p:pic>
      <p:pic>
        <p:nvPicPr>
          <p:cNvPr id="11" name="Picture 10" descr="A qr code with black dots&#10;&#10;Description automatically generated">
            <a:extLst>
              <a:ext uri="{FF2B5EF4-FFF2-40B4-BE49-F238E27FC236}">
                <a16:creationId xmlns:a16="http://schemas.microsoft.com/office/drawing/2014/main" id="{3A09FA02-F4D1-4A01-B526-19194DA92A3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720497" y="3661555"/>
            <a:ext cx="998367" cy="998367"/>
          </a:xfrm>
          <a:prstGeom prst="rect">
            <a:avLst/>
          </a:prstGeom>
        </p:spPr>
      </p:pic>
    </p:spTree>
    <p:extLst>
      <p:ext uri="{BB962C8B-B14F-4D97-AF65-F5344CB8AC3E}">
        <p14:creationId xmlns:p14="http://schemas.microsoft.com/office/powerpoint/2010/main" val="4239372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4">
            <a:extLst>
              <a:ext uri="{FF2B5EF4-FFF2-40B4-BE49-F238E27FC236}">
                <a16:creationId xmlns:a16="http://schemas.microsoft.com/office/drawing/2014/main" id="{9998706A-2716-4371-C7F3-F1B41D814F7C}"/>
              </a:ext>
            </a:extLst>
          </p:cNvPr>
          <p:cNvSpPr/>
          <p:nvPr/>
        </p:nvSpPr>
        <p:spPr>
          <a:xfrm>
            <a:off x="0" y="1473373"/>
            <a:ext cx="342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1018824" rtl="0" eaLnBrk="1" fontAlgn="auto" latinLnBrk="0" hangingPunct="1">
              <a:lnSpc>
                <a:spcPct val="100000"/>
              </a:lnSpc>
              <a:spcBef>
                <a:spcPts val="0"/>
              </a:spcBef>
              <a:spcAft>
                <a:spcPts val="0"/>
              </a:spcAft>
              <a:buClrTx/>
              <a:buSzTx/>
              <a:buFontTx/>
              <a:buNone/>
              <a:tabLst/>
              <a:defRPr/>
            </a:pPr>
            <a:endParaRPr kumimoji="0" lang="en" sz="2000" b="0" i="0" u="none" strike="noStrike" kern="0" cap="none" spc="0" normalizeH="0" baseline="0" noProof="0">
              <a:ln>
                <a:noFill/>
              </a:ln>
              <a:solidFill>
                <a:prstClr val="white"/>
              </a:solidFill>
              <a:effectLst/>
              <a:uLnTx/>
              <a:uFillTx/>
              <a:latin typeface="Century" panose="02040604050505020304" pitchFamily="18" charset="0"/>
            </a:endParaRPr>
          </a:p>
        </p:txBody>
      </p:sp>
      <p:sp>
        <p:nvSpPr>
          <p:cNvPr id="34" name="TextBox 5">
            <a:extLst>
              <a:ext uri="{FF2B5EF4-FFF2-40B4-BE49-F238E27FC236}">
                <a16:creationId xmlns:a16="http://schemas.microsoft.com/office/drawing/2014/main" id="{ADB77332-DAD9-DBD1-66B8-9C9D84F37C9B}"/>
              </a:ext>
            </a:extLst>
          </p:cNvPr>
          <p:cNvSpPr txBox="1"/>
          <p:nvPr/>
        </p:nvSpPr>
        <p:spPr>
          <a:xfrm>
            <a:off x="-50800" y="1507681"/>
            <a:ext cx="2686954" cy="323165"/>
          </a:xfrm>
          <a:prstGeom prst="rect">
            <a:avLst/>
          </a:prstGeom>
          <a:noFill/>
        </p:spPr>
        <p:txBody>
          <a:bodyPr wrap="none" rtlCol="0">
            <a:noAutofit/>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en" sz="1300" b="1" i="0" u="none" strike="noStrike" kern="1200" cap="none" normalizeH="0" baseline="0" dirty="0">
                <a:ln>
                  <a:noFill/>
                </a:ln>
                <a:solidFill>
                  <a:prstClr val="white"/>
                </a:solidFill>
                <a:effectLst/>
                <a:uLnTx/>
                <a:uFillTx/>
                <a:latin typeface="Arial" panose="020B0604020202020204" pitchFamily="34" charset="0"/>
                <a:ea typeface="MS mincho" panose="02020609040205080304" pitchFamily="17" charset="-128"/>
                <a:cs typeface="Arial" panose="020B0604020202020204" pitchFamily="34" charset="0"/>
              </a:rPr>
              <a:t>02. Structure of the Common ICF Template</a:t>
            </a:r>
            <a:endParaRPr kumimoji="0" lang="en" sz="1300" b="1" i="0" u="none" strike="noStrike" kern="1200" cap="none" normalizeH="0" baseline="0" noProof="0" dirty="0">
              <a:ln>
                <a:noFill/>
              </a:ln>
              <a:solidFill>
                <a:prstClr val="white"/>
              </a:solidFill>
              <a:effectLst/>
              <a:uLnTx/>
              <a:uFillTx/>
              <a:latin typeface="Arial" panose="020B0604020202020204" pitchFamily="34" charset="0"/>
              <a:ea typeface="MS mincho" panose="02020609040205080304" pitchFamily="17" charset="-128"/>
              <a:cs typeface="Arial" panose="020B0604020202020204" pitchFamily="34" charset="0"/>
            </a:endParaRPr>
          </a:p>
        </p:txBody>
      </p:sp>
      <p:sp>
        <p:nvSpPr>
          <p:cNvPr id="35" name="Rectangle 6">
            <a:extLst>
              <a:ext uri="{FF2B5EF4-FFF2-40B4-BE49-F238E27FC236}">
                <a16:creationId xmlns:a16="http://schemas.microsoft.com/office/drawing/2014/main" id="{AAD9FF9B-E019-2016-B784-FDDEF6BBFDAE}"/>
              </a:ext>
            </a:extLst>
          </p:cNvPr>
          <p:cNvSpPr/>
          <p:nvPr/>
        </p:nvSpPr>
        <p:spPr>
          <a:xfrm>
            <a:off x="0" y="8135472"/>
            <a:ext cx="7772400" cy="435268"/>
          </a:xfrm>
          <a:prstGeom prst="rect">
            <a:avLst/>
          </a:prstGeom>
        </p:spPr>
        <p:txBody>
          <a:bodyPr wrap="square">
            <a:noAutofit/>
          </a:bodyPr>
          <a:lstStyle/>
          <a:p>
            <a:pPr marL="0" marR="0" lvl="0" indent="0" algn="ctr" defTabSz="1018824" rtl="0" eaLnBrk="1" fontAlgn="auto" latinLnBrk="0" hangingPunct="1">
              <a:lnSpc>
                <a:spcPct val="100000"/>
              </a:lnSpc>
              <a:spcBef>
                <a:spcPts val="0"/>
              </a:spcBef>
              <a:spcAft>
                <a:spcPts val="600"/>
              </a:spcAft>
              <a:buClrTx/>
              <a:buSzTx/>
              <a:buFontTx/>
              <a:buNone/>
              <a:tabLst/>
              <a:defRPr/>
            </a:pPr>
            <a:r>
              <a:rPr kumimoji="0" lang="en" sz="1200" b="1" i="0" u="none" strike="noStrike" kern="1200" cap="none" normalizeH="0" baseline="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rPr>
              <a:t>The purpose of the Common ICF Template is to standardize the ICFs that exist for individual sponsors/sites.</a:t>
            </a:r>
            <a:endParaRPr kumimoji="0" lang="en" sz="1200" b="0" i="0" u="none" strike="noStrike" kern="1200" cap="none" normalizeH="0" baseline="0" noProof="0" dirty="0">
              <a:ln>
                <a:noFill/>
              </a:ln>
              <a:solidFill>
                <a:schemeClr val="accent2">
                  <a:lumMod val="75000"/>
                </a:schemeClr>
              </a:solidFill>
              <a:effectLst/>
              <a:uLnTx/>
              <a:uFillTx/>
              <a:latin typeface="Arial" panose="020B0604020202020204" pitchFamily="34" charset="0"/>
              <a:ea typeface="MS mincho" panose="02020609040205080304" pitchFamily="17" charset="-128"/>
              <a:cs typeface="Arial" panose="020B0604020202020204" pitchFamily="34" charset="0"/>
            </a:endParaRPr>
          </a:p>
        </p:txBody>
      </p:sp>
      <p:cxnSp>
        <p:nvCxnSpPr>
          <p:cNvPr id="36" name="Straight Connector 7">
            <a:extLst>
              <a:ext uri="{FF2B5EF4-FFF2-40B4-BE49-F238E27FC236}">
                <a16:creationId xmlns:a16="http://schemas.microsoft.com/office/drawing/2014/main" id="{E97B4748-2A31-14AD-976B-0C3FD6179E6D}"/>
              </a:ext>
            </a:extLst>
          </p:cNvPr>
          <p:cNvCxnSpPr/>
          <p:nvPr/>
        </p:nvCxnSpPr>
        <p:spPr>
          <a:xfrm>
            <a:off x="447296" y="7601498"/>
            <a:ext cx="6934200" cy="0"/>
          </a:xfrm>
          <a:prstGeom prst="line">
            <a:avLst/>
          </a:prstGeom>
          <a:noFill/>
          <a:ln w="9525" cap="flat" cmpd="sng" algn="ctr">
            <a:solidFill>
              <a:sysClr val="window" lastClr="FFFFFF">
                <a:lumMod val="75000"/>
              </a:sysClr>
            </a:solidFill>
            <a:prstDash val="solid"/>
          </a:ln>
          <a:effectLst/>
        </p:spPr>
      </p:cxnSp>
      <p:sp>
        <p:nvSpPr>
          <p:cNvPr id="37" name="Rectangle 8">
            <a:extLst>
              <a:ext uri="{FF2B5EF4-FFF2-40B4-BE49-F238E27FC236}">
                <a16:creationId xmlns:a16="http://schemas.microsoft.com/office/drawing/2014/main" id="{47F40506-116D-E5F1-7820-8B3C29879092}"/>
              </a:ext>
            </a:extLst>
          </p:cNvPr>
          <p:cNvSpPr/>
          <p:nvPr/>
        </p:nvSpPr>
        <p:spPr>
          <a:xfrm>
            <a:off x="-1" y="7698742"/>
            <a:ext cx="342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1018824" rtl="0" eaLnBrk="1" fontAlgn="auto" latinLnBrk="0" hangingPunct="1">
              <a:lnSpc>
                <a:spcPct val="100000"/>
              </a:lnSpc>
              <a:spcBef>
                <a:spcPts val="0"/>
              </a:spcBef>
              <a:spcAft>
                <a:spcPts val="0"/>
              </a:spcAft>
              <a:buClrTx/>
              <a:buSzTx/>
              <a:buFontTx/>
              <a:buNone/>
              <a:tabLst/>
              <a:defRPr/>
            </a:pPr>
            <a:endParaRPr kumimoji="0" lang="en" sz="2000" b="0" i="0" u="none" strike="noStrike" kern="0" cap="none" spc="0" normalizeH="0" baseline="0" noProof="0">
              <a:ln>
                <a:noFill/>
              </a:ln>
              <a:solidFill>
                <a:prstClr val="white"/>
              </a:solidFill>
              <a:effectLst/>
              <a:uLnTx/>
              <a:uFillTx/>
              <a:latin typeface="Century" panose="02040604050505020304" pitchFamily="18" charset="0"/>
            </a:endParaRPr>
          </a:p>
        </p:txBody>
      </p:sp>
      <p:sp>
        <p:nvSpPr>
          <p:cNvPr id="38" name="TextBox 9">
            <a:extLst>
              <a:ext uri="{FF2B5EF4-FFF2-40B4-BE49-F238E27FC236}">
                <a16:creationId xmlns:a16="http://schemas.microsoft.com/office/drawing/2014/main" id="{4F0D4C62-4E69-5642-657C-99AB74DF93B1}"/>
              </a:ext>
            </a:extLst>
          </p:cNvPr>
          <p:cNvSpPr txBox="1"/>
          <p:nvPr/>
        </p:nvSpPr>
        <p:spPr>
          <a:xfrm>
            <a:off x="-25400" y="7647205"/>
            <a:ext cx="3371799" cy="323165"/>
          </a:xfrm>
          <a:prstGeom prst="rect">
            <a:avLst/>
          </a:prstGeom>
          <a:noFill/>
        </p:spPr>
        <p:txBody>
          <a:bodyPr wrap="none" rtlCol="0">
            <a:noAutofit/>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en" sz="1200" b="1" i="0" u="none" strike="noStrike" kern="1200" cap="none" normalizeH="0" baseline="0" dirty="0">
                <a:ln>
                  <a:noFill/>
                </a:ln>
                <a:solidFill>
                  <a:prstClr val="white"/>
                </a:solidFill>
                <a:effectLst/>
                <a:uLnTx/>
                <a:uFillTx/>
                <a:latin typeface="Arial" panose="020B0604020202020204" pitchFamily="34" charset="0"/>
                <a:ea typeface="MS mincho" panose="02020609040205080304" pitchFamily="17" charset="-128"/>
                <a:cs typeface="Arial" panose="020B0604020202020204" pitchFamily="34" charset="0"/>
              </a:rPr>
              <a:t>03. Points to Consider When Preparing </a:t>
            </a:r>
          </a:p>
          <a:p>
            <a:pPr marL="0" marR="0" lvl="0" indent="0" algn="l" defTabSz="1018824" rtl="0" eaLnBrk="1" fontAlgn="auto" latinLnBrk="0" hangingPunct="1">
              <a:lnSpc>
                <a:spcPct val="100000"/>
              </a:lnSpc>
              <a:spcBef>
                <a:spcPts val="0"/>
              </a:spcBef>
              <a:spcAft>
                <a:spcPts val="0"/>
              </a:spcAft>
              <a:buClrTx/>
              <a:buSzTx/>
              <a:buFontTx/>
              <a:buNone/>
              <a:tabLst/>
              <a:defRPr/>
            </a:pPr>
            <a:r>
              <a:rPr kumimoji="0" lang="en" sz="1200" b="1" i="0" u="none" strike="noStrike" kern="1200" cap="none" normalizeH="0" baseline="0" dirty="0">
                <a:ln>
                  <a:noFill/>
                </a:ln>
                <a:solidFill>
                  <a:prstClr val="white"/>
                </a:solidFill>
                <a:effectLst/>
                <a:uLnTx/>
                <a:uFillTx/>
                <a:latin typeface="Arial" panose="020B0604020202020204" pitchFamily="34" charset="0"/>
                <a:ea typeface="MS mincho" panose="02020609040205080304" pitchFamily="17" charset="-128"/>
                <a:cs typeface="Arial" panose="020B0604020202020204" pitchFamily="34" charset="0"/>
              </a:rPr>
              <a:t>a Site-specific Version of ICF</a:t>
            </a:r>
            <a:endParaRPr kumimoji="0" lang="en" sz="1200" b="1" i="0" u="none" strike="noStrike" kern="1200" cap="none" normalizeH="0" baseline="0" noProof="0" dirty="0">
              <a:ln>
                <a:noFill/>
              </a:ln>
              <a:solidFill>
                <a:prstClr val="white"/>
              </a:solidFill>
              <a:effectLst/>
              <a:uLnTx/>
              <a:uFillTx/>
              <a:latin typeface="Arial" panose="020B0604020202020204" pitchFamily="34" charset="0"/>
              <a:ea typeface="MS mincho" panose="02020609040205080304" pitchFamily="17" charset="-128"/>
              <a:cs typeface="Arial" panose="020B0604020202020204" pitchFamily="34" charset="0"/>
            </a:endParaRPr>
          </a:p>
        </p:txBody>
      </p:sp>
      <p:sp>
        <p:nvSpPr>
          <p:cNvPr id="39" name="Rectangle 10">
            <a:extLst>
              <a:ext uri="{FF2B5EF4-FFF2-40B4-BE49-F238E27FC236}">
                <a16:creationId xmlns:a16="http://schemas.microsoft.com/office/drawing/2014/main" id="{1A8E20B7-9432-9691-3505-294BE099BA36}"/>
              </a:ext>
            </a:extLst>
          </p:cNvPr>
          <p:cNvSpPr/>
          <p:nvPr/>
        </p:nvSpPr>
        <p:spPr>
          <a:xfrm>
            <a:off x="3454682" y="1601077"/>
            <a:ext cx="4247942" cy="5863144"/>
          </a:xfrm>
          <a:prstGeom prst="rect">
            <a:avLst/>
          </a:prstGeom>
          <a:ln>
            <a:noFill/>
          </a:ln>
        </p:spPr>
        <p:txBody>
          <a:bodyPr wrap="square">
            <a:noAutofit/>
          </a:bodyPr>
          <a:lstStyle/>
          <a:p>
            <a:pPr marL="0" marR="0" lvl="0" indent="0" algn="ctr" defTabSz="1018824" rtl="0" eaLnBrk="1" fontAlgn="auto" latinLnBrk="0" hangingPunct="1">
              <a:lnSpc>
                <a:spcPct val="100000"/>
              </a:lnSpc>
              <a:spcBef>
                <a:spcPts val="0"/>
              </a:spcBef>
              <a:spcAft>
                <a:spcPts val="600"/>
              </a:spcAft>
              <a:buClrTx/>
              <a:buSzTx/>
              <a:buFontTx/>
              <a:buNone/>
              <a:tabLst/>
              <a:defRPr/>
            </a:pPr>
            <a:r>
              <a:rPr kumimoji="0" lang="en" sz="1200" b="1" i="0" u="none" strike="noStrike" kern="1200" cap="none" normalizeH="0" baseline="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rPr>
              <a:t>Overall Structure</a:t>
            </a:r>
            <a:endParaRPr kumimoji="0" lang="en" sz="1200" b="1" i="0" u="none" strike="noStrike" kern="1200" cap="none" normalizeH="0" baseline="0" noProof="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endParaRPr>
          </a:p>
          <a:p>
            <a:pPr marL="0" marR="0" lvl="0" indent="0" algn="l" defTabSz="1018824" rtl="0" eaLnBrk="1" fontAlgn="auto" latinLnBrk="0" hangingPunct="1">
              <a:lnSpc>
                <a:spcPct val="100000"/>
              </a:lnSpc>
              <a:spcBef>
                <a:spcPts val="0"/>
              </a:spcBef>
              <a:spcAft>
                <a:spcPts val="1200"/>
              </a:spcAft>
              <a:buClrTx/>
              <a:buSzTx/>
              <a:buFontTx/>
              <a:buNone/>
              <a:tabLst/>
              <a:defRPr/>
            </a:pPr>
            <a:r>
              <a:rPr kumimoji="0" lang="en" sz="1100" b="0" i="0" u="none" strike="noStrike" kern="1200" cap="none" normalizeH="0" baseline="0" dirty="0">
                <a:ln>
                  <a:noFill/>
                </a:ln>
                <a:solidFill>
                  <a:srgbClr val="000000"/>
                </a:solidFill>
                <a:effectLst/>
                <a:uLnTx/>
                <a:uFillTx/>
                <a:latin typeface="Arial" panose="020B0604020202020204" pitchFamily="34" charset="0"/>
                <a:ea typeface="MS mincho" panose="02020609040205080304" pitchFamily="17" charset="-128"/>
                <a:cs typeface="Arial" panose="020B0604020202020204" pitchFamily="34" charset="0"/>
              </a:rPr>
              <a:t>The Common ICF Template consists of 4 sections of “Summary of the clinical trial”, “General description about clinical trials”, “Description of this clinical trial”, and “Additional or detailed information”, plus the Consent Form.</a:t>
            </a:r>
            <a:endParaRPr kumimoji="0" lang="en" altLang="ja-JP" sz="1100" b="0" i="0" u="none" strike="noStrike" kern="1200" cap="none" normalizeH="0" baseline="0" noProof="0" dirty="0">
              <a:ln>
                <a:noFill/>
              </a:ln>
              <a:solidFill>
                <a:srgbClr val="000000"/>
              </a:solidFill>
              <a:effectLst/>
              <a:uLnTx/>
              <a:uFillTx/>
              <a:latin typeface="Arial" panose="020B0604020202020204" pitchFamily="34" charset="0"/>
              <a:ea typeface="MS mincho" panose="02020609040205080304" pitchFamily="17" charset="-128"/>
              <a:cs typeface="Arial" panose="020B0604020202020204" pitchFamily="34" charset="0"/>
            </a:endParaRPr>
          </a:p>
          <a:p>
            <a:pPr marL="85725" marR="0" lvl="0" indent="-85725" algn="l" defTabSz="1018824" rtl="0" eaLnBrk="1" fontAlgn="auto" latinLnBrk="0" hangingPunct="1">
              <a:lnSpc>
                <a:spcPct val="100000"/>
              </a:lnSpc>
              <a:spcBef>
                <a:spcPts val="0"/>
              </a:spcBef>
              <a:buClrTx/>
              <a:buSzTx/>
              <a:buFontTx/>
              <a:buNone/>
              <a:tabLst/>
              <a:defRPr/>
            </a:pPr>
            <a:r>
              <a:rPr kumimoji="0" lang="en" sz="1100" b="1" i="0" u="none" strike="noStrike" kern="1200" cap="none" normalizeH="0" baseline="0" dirty="0">
                <a:ln>
                  <a:noFill/>
                </a:ln>
                <a:solidFill>
                  <a:srgbClr val="FF6D22"/>
                </a:solidFill>
                <a:effectLst/>
                <a:uLnTx/>
                <a:uFillTx/>
                <a:latin typeface="Arial" panose="020B0604020202020204" pitchFamily="34" charset="0"/>
                <a:ea typeface="MS mincho" panose="02020609040205080304" pitchFamily="17" charset="-128"/>
                <a:cs typeface="Arial" panose="020B0604020202020204" pitchFamily="34" charset="0"/>
              </a:rPr>
              <a:t>A. Summary of the clinical trial</a:t>
            </a:r>
            <a:br>
              <a:rPr kumimoji="0" lang="en" altLang="ja-JP" sz="1100" b="1" i="0" u="none" strike="noStrike" kern="1200" cap="none" normalizeH="0" baseline="0" noProof="0" dirty="0">
                <a:ln>
                  <a:noFill/>
                </a:ln>
                <a:solidFill>
                  <a:srgbClr val="FF6D22"/>
                </a:solidFill>
                <a:effectLst/>
                <a:uLnTx/>
                <a:uFillTx/>
                <a:latin typeface="Arial" panose="020B0604020202020204" pitchFamily="34" charset="0"/>
                <a:ea typeface="MS mincho" panose="02020609040205080304" pitchFamily="17" charset="-128"/>
                <a:cs typeface="Arial" panose="020B0604020202020204" pitchFamily="34" charset="0"/>
              </a:rPr>
            </a:br>
            <a:r>
              <a:rPr kumimoji="0" lang="en" sz="1100" b="1" i="0" u="none" strike="noStrike" kern="1200" cap="none" normalizeH="0" baseline="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rPr>
              <a:t>-</a:t>
            </a:r>
            <a:r>
              <a:rPr kumimoji="0" lang="en" sz="1100" b="0" i="0" u="none" strike="noStrike" kern="1200" cap="none" normalizeH="0" baseline="0" dirty="0">
                <a:ln>
                  <a:noFill/>
                </a:ln>
                <a:solidFill>
                  <a:srgbClr val="000000"/>
                </a:solidFill>
                <a:effectLst/>
                <a:uLnTx/>
                <a:uFillTx/>
                <a:latin typeface="Arial" panose="020B0604020202020204" pitchFamily="34" charset="0"/>
                <a:ea typeface="MS mincho" panose="02020609040205080304" pitchFamily="17" charset="-128"/>
                <a:cs typeface="Arial" panose="020B0604020202020204" pitchFamily="34" charset="0"/>
              </a:rPr>
              <a:t> This section provides a summary of the present clinical trial.</a:t>
            </a:r>
            <a:br>
              <a:rPr kumimoji="0" lang="en" altLang="ja-JP" sz="1100" b="0" i="0" u="none" strike="noStrike" kern="1200" cap="none" normalizeH="0" baseline="0" noProof="0" dirty="0">
                <a:ln>
                  <a:noFill/>
                </a:ln>
                <a:solidFill>
                  <a:srgbClr val="000000"/>
                </a:solidFill>
                <a:effectLst/>
                <a:uLnTx/>
                <a:uFillTx/>
                <a:latin typeface="Arial" panose="020B0604020202020204" pitchFamily="34" charset="0"/>
                <a:ea typeface="MS mincho" panose="02020609040205080304" pitchFamily="17" charset="-128"/>
                <a:cs typeface="Arial" panose="020B0604020202020204" pitchFamily="34" charset="0"/>
              </a:rPr>
            </a:br>
            <a:endParaRPr kumimoji="0" lang="en" sz="1100" b="0" i="0" u="none" strike="noStrike" kern="1200" cap="none" normalizeH="0" baseline="0" noProof="0" dirty="0">
              <a:ln>
                <a:noFill/>
              </a:ln>
              <a:solidFill>
                <a:srgbClr val="000000"/>
              </a:solidFill>
              <a:effectLst/>
              <a:uLnTx/>
              <a:uFillTx/>
              <a:latin typeface="Arial" panose="020B0604020202020204" pitchFamily="34" charset="0"/>
              <a:ea typeface="MS mincho" panose="02020609040205080304" pitchFamily="17" charset="-128"/>
              <a:cs typeface="Arial" panose="020B0604020202020204" pitchFamily="34" charset="0"/>
            </a:endParaRPr>
          </a:p>
          <a:p>
            <a:pPr marL="85725" marR="0" lvl="0" indent="-85725" algn="l" defTabSz="1018824" rtl="0" eaLnBrk="1" fontAlgn="auto" latinLnBrk="0" hangingPunct="1">
              <a:lnSpc>
                <a:spcPct val="100000"/>
              </a:lnSpc>
              <a:spcBef>
                <a:spcPts val="0"/>
              </a:spcBef>
              <a:buClrTx/>
              <a:buSzTx/>
              <a:buFontTx/>
              <a:buNone/>
              <a:tabLst/>
              <a:defRPr/>
            </a:pPr>
            <a:r>
              <a:rPr kumimoji="0" lang="en" sz="1100" b="1" i="0" u="none" strike="noStrike" kern="1200" cap="none" normalizeH="0" baseline="0" dirty="0">
                <a:ln>
                  <a:noFill/>
                </a:ln>
                <a:solidFill>
                  <a:srgbClr val="B1059D">
                    <a:lumMod val="60000"/>
                    <a:lumOff val="40000"/>
                  </a:srgbClr>
                </a:solidFill>
                <a:effectLst/>
                <a:uLnTx/>
                <a:uFillTx/>
                <a:latin typeface="Arial" panose="020B0604020202020204" pitchFamily="34" charset="0"/>
                <a:ea typeface="MS mincho" panose="02020609040205080304" pitchFamily="17" charset="-128"/>
                <a:cs typeface="Arial" panose="020B0604020202020204" pitchFamily="34" charset="0"/>
              </a:rPr>
              <a:t>B. General description about clinical trials</a:t>
            </a:r>
            <a:br>
              <a:rPr kumimoji="0" lang="en" altLang="ja-JP" sz="1100" b="1" i="0" u="none" strike="noStrike" kern="1200" cap="none" normalizeH="0" baseline="0" noProof="0" dirty="0">
                <a:ln>
                  <a:noFill/>
                </a:ln>
                <a:solidFill>
                  <a:srgbClr val="B1059D">
                    <a:lumMod val="60000"/>
                    <a:lumOff val="40000"/>
                  </a:srgbClr>
                </a:solidFill>
                <a:effectLst/>
                <a:uLnTx/>
                <a:uFillTx/>
                <a:latin typeface="Arial" panose="020B0604020202020204" pitchFamily="34" charset="0"/>
                <a:ea typeface="MS mincho" panose="02020609040205080304" pitchFamily="17" charset="-128"/>
                <a:cs typeface="Arial" panose="020B0604020202020204" pitchFamily="34" charset="0"/>
              </a:rPr>
            </a:br>
            <a:r>
              <a:rPr kumimoji="0" lang="en" sz="1100" b="0" i="0" u="none" strike="noStrike" kern="1200" cap="none" normalizeH="0" baseline="0" dirty="0">
                <a:ln>
                  <a:noFill/>
                </a:ln>
                <a:solidFill>
                  <a:srgbClr val="000000"/>
                </a:solidFill>
                <a:effectLst/>
                <a:uLnTx/>
                <a:uFillTx/>
                <a:latin typeface="Arial" panose="020B0604020202020204" pitchFamily="34" charset="0"/>
                <a:ea typeface="MS mincho" panose="02020609040205080304" pitchFamily="17" charset="-128"/>
                <a:cs typeface="Arial" panose="020B0604020202020204" pitchFamily="34" charset="0"/>
              </a:rPr>
              <a:t>- This section describes general items about clinical trials.</a:t>
            </a:r>
            <a:br>
              <a:rPr kumimoji="0" lang="en" altLang="ja-JP" sz="1100" b="0" i="0" u="none" strike="noStrike" kern="1200" cap="none" normalizeH="0" baseline="0" noProof="0" dirty="0">
                <a:ln>
                  <a:noFill/>
                </a:ln>
                <a:solidFill>
                  <a:srgbClr val="000000"/>
                </a:solidFill>
                <a:effectLst/>
                <a:uLnTx/>
                <a:uFillTx/>
                <a:latin typeface="Arial" panose="020B0604020202020204" pitchFamily="34" charset="0"/>
                <a:ea typeface="MS mincho" panose="02020609040205080304" pitchFamily="17" charset="-128"/>
                <a:cs typeface="Arial" panose="020B0604020202020204" pitchFamily="34" charset="0"/>
              </a:rPr>
            </a:br>
            <a:r>
              <a:rPr kumimoji="0" lang="en" sz="1100" b="0" i="0" u="none" strike="noStrike" kern="1200" cap="none" normalizeH="0" baseline="0" dirty="0">
                <a:ln>
                  <a:noFill/>
                </a:ln>
                <a:solidFill>
                  <a:srgbClr val="000000"/>
                </a:solidFill>
                <a:effectLst/>
                <a:uLnTx/>
                <a:uFillTx/>
                <a:latin typeface="Arial" panose="020B0604020202020204" pitchFamily="34" charset="0"/>
                <a:ea typeface="MS mincho" panose="02020609040205080304" pitchFamily="17" charset="-128"/>
                <a:cs typeface="Arial" panose="020B0604020202020204" pitchFamily="34" charset="0"/>
              </a:rPr>
              <a:t>- Previously, study-specific explanation and general explanation were mixed throughout the document. The Common ICF Template has separate sections for study-specific and general explanations, thus allowing efficient editing to prepare a site-specific version and use according to the level of understanding/experience of study participants.</a:t>
            </a:r>
            <a:br>
              <a:rPr kumimoji="0" lang="en" altLang="ja-JP" sz="1100" b="0" i="0" u="none" strike="noStrike" kern="1200" cap="none" normalizeH="0" baseline="0" noProof="0" dirty="0">
                <a:ln>
                  <a:noFill/>
                </a:ln>
                <a:solidFill>
                  <a:srgbClr val="000000"/>
                </a:solidFill>
                <a:effectLst/>
                <a:uLnTx/>
                <a:uFillTx/>
                <a:latin typeface="Arial" panose="020B0604020202020204" pitchFamily="34" charset="0"/>
                <a:ea typeface="MS mincho" panose="02020609040205080304" pitchFamily="17" charset="-128"/>
                <a:cs typeface="Arial" panose="020B0604020202020204" pitchFamily="34" charset="0"/>
              </a:rPr>
            </a:br>
            <a:r>
              <a:rPr kumimoji="0" lang="en" sz="1100" b="0" i="0" u="none" strike="noStrike" kern="1200" cap="none" normalizeH="0" baseline="0" dirty="0">
                <a:ln>
                  <a:noFill/>
                </a:ln>
                <a:solidFill>
                  <a:srgbClr val="000000"/>
                </a:solidFill>
                <a:effectLst/>
                <a:uLnTx/>
                <a:uFillTx/>
                <a:latin typeface="Arial" panose="020B0604020202020204" pitchFamily="34" charset="0"/>
                <a:ea typeface="MS mincho" panose="02020609040205080304" pitchFamily="17" charset="-128"/>
                <a:cs typeface="Arial" panose="020B0604020202020204" pitchFamily="34" charset="0"/>
              </a:rPr>
              <a:t>-</a:t>
            </a:r>
            <a:r>
              <a:rPr lang="en" sz="1100" b="0" i="0" u="none" baseline="0" dirty="0">
                <a:solidFill>
                  <a:srgbClr val="000000"/>
                </a:solidFill>
                <a:latin typeface="Arial" panose="020B0604020202020204" pitchFamily="34" charset="0"/>
                <a:ea typeface="MS mincho" panose="02020609040205080304" pitchFamily="17" charset="-128"/>
                <a:cs typeface="Arial" panose="020B0604020202020204" pitchFamily="34" charset="0"/>
              </a:rPr>
              <a:t> Once the current description of this section has been accepted by the study site</a:t>
            </a:r>
            <a:r>
              <a:rPr kumimoji="0" lang="en" sz="1100" b="0" i="0" u="none" strike="noStrike" kern="1200" cap="none" normalizeH="0" baseline="0" dirty="0">
                <a:ln>
                  <a:noFill/>
                </a:ln>
                <a:solidFill>
                  <a:srgbClr val="000000"/>
                </a:solidFill>
                <a:effectLst/>
                <a:uLnTx/>
                <a:uFillTx/>
                <a:latin typeface="Arial" panose="020B0604020202020204" pitchFamily="34" charset="0"/>
                <a:ea typeface="MS mincho" panose="02020609040205080304" pitchFamily="17" charset="-128"/>
                <a:cs typeface="Arial" panose="020B0604020202020204" pitchFamily="34" charset="0"/>
              </a:rPr>
              <a:t> and the IRB,</a:t>
            </a:r>
            <a:r>
              <a:rPr lang="en" sz="1100" b="0" i="0" u="none" baseline="0" dirty="0">
                <a:solidFill>
                  <a:srgbClr val="000000"/>
                </a:solidFill>
                <a:latin typeface="Arial" panose="020B0604020202020204" pitchFamily="34" charset="0"/>
                <a:ea typeface="MS mincho" panose="02020609040205080304" pitchFamily="17" charset="-128"/>
                <a:cs typeface="Arial" panose="020B0604020202020204" pitchFamily="34" charset="0"/>
              </a:rPr>
              <a:t> there is be no need to check this section for a next clinical trial at the time of site-version preparation or IRB review.</a:t>
            </a:r>
            <a:br>
              <a:rPr kumimoji="0" lang="en" altLang="ja-JP" sz="1100" b="0" i="0" u="none" strike="noStrike" kern="1200" cap="none" normalizeH="0" baseline="0" noProof="0" dirty="0">
                <a:ln>
                  <a:noFill/>
                </a:ln>
                <a:solidFill>
                  <a:srgbClr val="000000"/>
                </a:solidFill>
                <a:effectLst/>
                <a:uLnTx/>
                <a:uFillTx/>
                <a:latin typeface="Arial" panose="020B0604020202020204" pitchFamily="34" charset="0"/>
                <a:ea typeface="MS mincho" panose="02020609040205080304" pitchFamily="17" charset="-128"/>
                <a:cs typeface="Arial" panose="020B0604020202020204" pitchFamily="34" charset="0"/>
              </a:rPr>
            </a:br>
            <a:br>
              <a:rPr kumimoji="0" lang="en" altLang="ja-JP" sz="1100" b="0" i="0" u="none" strike="noStrike" kern="1200" cap="none" normalizeH="0" baseline="0" noProof="0" dirty="0">
                <a:ln>
                  <a:noFill/>
                </a:ln>
                <a:solidFill>
                  <a:srgbClr val="000000"/>
                </a:solidFill>
                <a:effectLst/>
                <a:uLnTx/>
                <a:uFillTx/>
                <a:latin typeface="Arial" panose="020B0604020202020204" pitchFamily="34" charset="0"/>
                <a:ea typeface="MS mincho" panose="02020609040205080304" pitchFamily="17" charset="-128"/>
                <a:cs typeface="Arial" panose="020B0604020202020204" pitchFamily="34" charset="0"/>
              </a:rPr>
            </a:br>
            <a:r>
              <a:rPr kumimoji="0" lang="en" sz="1100" b="1" i="0" u="none" strike="noStrike" kern="1200" cap="none" normalizeH="0" baseline="0" dirty="0">
                <a:ln>
                  <a:noFill/>
                </a:ln>
                <a:solidFill>
                  <a:srgbClr val="00B050"/>
                </a:solidFill>
                <a:effectLst/>
                <a:uLnTx/>
                <a:uFillTx/>
                <a:latin typeface="Arial" panose="020B0604020202020204" pitchFamily="34" charset="0"/>
                <a:ea typeface="MS mincho" panose="02020609040205080304" pitchFamily="17" charset="-128"/>
                <a:cs typeface="Arial" panose="020B0604020202020204" pitchFamily="34" charset="0"/>
              </a:rPr>
              <a:t>C. Description of this clinical trial</a:t>
            </a:r>
            <a:br>
              <a:rPr kumimoji="0" lang="en" altLang="ja-JP" sz="1100" b="1" i="0" u="none" strike="noStrike" kern="1200" cap="none" normalizeH="0" baseline="0" noProof="0" dirty="0">
                <a:ln>
                  <a:noFill/>
                </a:ln>
                <a:solidFill>
                  <a:srgbClr val="00B050"/>
                </a:solidFill>
                <a:effectLst/>
                <a:uLnTx/>
                <a:uFillTx/>
                <a:latin typeface="Arial" panose="020B0604020202020204" pitchFamily="34" charset="0"/>
                <a:ea typeface="MS mincho" panose="02020609040205080304" pitchFamily="17" charset="-128"/>
                <a:cs typeface="Arial" panose="020B0604020202020204" pitchFamily="34" charset="0"/>
              </a:rPr>
            </a:br>
            <a:r>
              <a:rPr kumimoji="0" lang="en" sz="1100" b="0" i="0" u="none" strike="noStrike" kern="1200" cap="none" normalizeH="0" baseline="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rPr>
              <a:t>- This section describes the contents of the present clinical trial.</a:t>
            </a:r>
            <a:br>
              <a:rPr kumimoji="0" lang="en" altLang="ja-JP" sz="1100" b="0" i="0" u="none" strike="noStrike" kern="1200" cap="none" normalizeH="0" baseline="0" noProof="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rPr>
            </a:br>
            <a:r>
              <a:rPr kumimoji="0" lang="en" sz="1100" b="0" i="0" u="none" strike="noStrike" kern="1200" cap="none" normalizeH="0" baseline="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rPr>
              <a:t>-</a:t>
            </a:r>
            <a:r>
              <a:rPr kumimoji="0" lang="en" sz="1100" b="0" i="0" u="none" strike="noStrike" kern="1200" cap="none" normalizeH="0" baseline="0" dirty="0">
                <a:ln>
                  <a:noFill/>
                </a:ln>
                <a:solidFill>
                  <a:srgbClr val="000000"/>
                </a:solidFill>
                <a:effectLst/>
                <a:uLnTx/>
                <a:uFillTx/>
                <a:latin typeface="Arial" panose="020B0604020202020204" pitchFamily="34" charset="0"/>
                <a:ea typeface="MS mincho" panose="02020609040205080304" pitchFamily="17" charset="-128"/>
                <a:cs typeface="Arial" panose="020B0604020202020204" pitchFamily="34" charset="0"/>
              </a:rPr>
              <a:t> Once the current Section B description has been accepted by the study site and the IRB, the study site and the IRB can focus on reviewing this section for a next clinical trial.</a:t>
            </a:r>
            <a:br>
              <a:rPr kumimoji="0" lang="en" altLang="ja-JP" sz="1100" b="0" i="0" u="none" strike="noStrike" kern="1200" cap="none" normalizeH="0" baseline="0" noProof="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rPr>
            </a:br>
            <a:br>
              <a:rPr kumimoji="0" lang="en" altLang="ja-JP" sz="1100" b="1" i="0" u="none" strike="noStrike" kern="1200" cap="none" normalizeH="0" baseline="0" noProof="0" dirty="0">
                <a:ln>
                  <a:noFill/>
                </a:ln>
                <a:solidFill>
                  <a:srgbClr val="000000"/>
                </a:solidFill>
                <a:effectLst/>
                <a:uLnTx/>
                <a:uFillTx/>
                <a:latin typeface="Arial" panose="020B0604020202020204" pitchFamily="34" charset="0"/>
                <a:ea typeface="MS mincho" panose="02020609040205080304" pitchFamily="17" charset="-128"/>
                <a:cs typeface="Arial" panose="020B0604020202020204" pitchFamily="34" charset="0"/>
              </a:rPr>
            </a:br>
            <a:r>
              <a:rPr kumimoji="0" lang="en" sz="1100" b="1" i="0" u="none" strike="noStrike" kern="1200" cap="none" normalizeH="0" baseline="0" dirty="0">
                <a:ln>
                  <a:noFill/>
                </a:ln>
                <a:solidFill>
                  <a:srgbClr val="00A1DE">
                    <a:lumMod val="75000"/>
                  </a:srgbClr>
                </a:solidFill>
                <a:effectLst/>
                <a:uLnTx/>
                <a:uFillTx/>
                <a:latin typeface="Arial" panose="020B0604020202020204" pitchFamily="34" charset="0"/>
                <a:ea typeface="MS mincho" panose="02020609040205080304" pitchFamily="17" charset="-128"/>
                <a:cs typeface="Arial" panose="020B0604020202020204" pitchFamily="34" charset="0"/>
              </a:rPr>
              <a:t>D. Additional or detailed information</a:t>
            </a:r>
            <a:br>
              <a:rPr kumimoji="0" lang="en" altLang="ja-JP" sz="1100" b="1" i="0" u="none" strike="noStrike" kern="1200" cap="none" normalizeH="0" baseline="0" noProof="0" dirty="0">
                <a:ln>
                  <a:noFill/>
                </a:ln>
                <a:solidFill>
                  <a:srgbClr val="000000"/>
                </a:solidFill>
                <a:effectLst/>
                <a:uLnTx/>
                <a:uFillTx/>
                <a:latin typeface="Arial" panose="020B0604020202020204" pitchFamily="34" charset="0"/>
                <a:ea typeface="MS mincho" panose="02020609040205080304" pitchFamily="17" charset="-128"/>
                <a:cs typeface="Arial" panose="020B0604020202020204" pitchFamily="34" charset="0"/>
              </a:rPr>
            </a:br>
            <a:r>
              <a:rPr kumimoji="0" lang="en" sz="1100" b="0" i="0" u="none" strike="noStrike" kern="1200" cap="none" normalizeH="0" baseline="0" dirty="0">
                <a:ln>
                  <a:noFill/>
                </a:ln>
                <a:solidFill>
                  <a:srgbClr val="000000"/>
                </a:solidFill>
                <a:effectLst/>
                <a:uLnTx/>
                <a:uFillTx/>
                <a:latin typeface="Arial" panose="020B0604020202020204" pitchFamily="34" charset="0"/>
                <a:ea typeface="MS mincho" panose="02020609040205080304" pitchFamily="17" charset="-128"/>
                <a:cs typeface="Arial" panose="020B0604020202020204" pitchFamily="34" charset="0"/>
              </a:rPr>
              <a:t>- This section describes the information specific to the medical institution, the sponsor, or the study.</a:t>
            </a:r>
            <a:br>
              <a:rPr kumimoji="0" lang="en" altLang="ja-JP" sz="1100" b="0" i="0" u="none" strike="noStrike" kern="1200" cap="none" normalizeH="0" baseline="0" noProof="0" dirty="0">
                <a:ln>
                  <a:noFill/>
                </a:ln>
                <a:solidFill>
                  <a:srgbClr val="000000"/>
                </a:solidFill>
                <a:effectLst/>
                <a:uLnTx/>
                <a:uFillTx/>
                <a:latin typeface="Arial" panose="020B0604020202020204" pitchFamily="34" charset="0"/>
                <a:ea typeface="MS mincho" panose="02020609040205080304" pitchFamily="17" charset="-128"/>
                <a:cs typeface="Arial" panose="020B0604020202020204" pitchFamily="34" charset="0"/>
              </a:rPr>
            </a:br>
            <a:r>
              <a:rPr kumimoji="0" lang="en" sz="1100" b="0" i="0" u="none" strike="noStrike" kern="1200" cap="none" normalizeH="0" baseline="0" dirty="0">
                <a:ln>
                  <a:noFill/>
                </a:ln>
                <a:solidFill>
                  <a:srgbClr val="000000"/>
                </a:solidFill>
                <a:effectLst/>
                <a:uLnTx/>
                <a:uFillTx/>
                <a:latin typeface="Arial" panose="020B0604020202020204" pitchFamily="34" charset="0"/>
                <a:ea typeface="MS mincho" panose="02020609040205080304" pitchFamily="17" charset="-128"/>
                <a:cs typeface="Arial" panose="020B0604020202020204" pitchFamily="34" charset="0"/>
              </a:rPr>
              <a:t>- Any information required to supplement Section B should be given in this section.</a:t>
            </a:r>
            <a:br>
              <a:rPr kumimoji="0" lang="en" altLang="ja-JP" sz="1100" b="0" i="0" u="none" strike="noStrike" kern="1200" cap="none" normalizeH="0" baseline="0" noProof="0" dirty="0">
                <a:ln>
                  <a:noFill/>
                </a:ln>
                <a:solidFill>
                  <a:srgbClr val="000000"/>
                </a:solidFill>
                <a:effectLst/>
                <a:uLnTx/>
                <a:uFillTx/>
                <a:latin typeface="Arial" panose="020B0604020202020204" pitchFamily="34" charset="0"/>
                <a:ea typeface="MS mincho" panose="02020609040205080304" pitchFamily="17" charset="-128"/>
                <a:cs typeface="Arial" panose="020B0604020202020204" pitchFamily="34" charset="0"/>
              </a:rPr>
            </a:br>
            <a:endParaRPr kumimoji="0" lang="en" sz="1100" b="0" i="0" u="none" strike="noStrike" kern="1200" cap="none" normalizeH="0" baseline="0" noProof="0" dirty="0">
              <a:ln>
                <a:noFill/>
              </a:ln>
              <a:solidFill>
                <a:srgbClr val="000000"/>
              </a:solidFill>
              <a:effectLst/>
              <a:uLnTx/>
              <a:uFillTx/>
              <a:latin typeface="Arial" panose="020B0604020202020204" pitchFamily="34" charset="0"/>
              <a:ea typeface="MS mincho" panose="02020609040205080304" pitchFamily="17" charset="-128"/>
              <a:cs typeface="Arial" panose="020B0604020202020204" pitchFamily="34" charset="0"/>
            </a:endParaRPr>
          </a:p>
        </p:txBody>
      </p:sp>
      <p:sp>
        <p:nvSpPr>
          <p:cNvPr id="40" name="Rectangle 6">
            <a:extLst>
              <a:ext uri="{FF2B5EF4-FFF2-40B4-BE49-F238E27FC236}">
                <a16:creationId xmlns:a16="http://schemas.microsoft.com/office/drawing/2014/main" id="{41105FF6-CF33-74CB-F735-F60C0933C131}"/>
              </a:ext>
            </a:extLst>
          </p:cNvPr>
          <p:cNvSpPr/>
          <p:nvPr/>
        </p:nvSpPr>
        <p:spPr>
          <a:xfrm>
            <a:off x="102554" y="8534142"/>
            <a:ext cx="7510903" cy="1068381"/>
          </a:xfrm>
          <a:prstGeom prst="rect">
            <a:avLst/>
          </a:prstGeom>
        </p:spPr>
        <p:txBody>
          <a:bodyPr wrap="square">
            <a:noAutofit/>
          </a:bodyPr>
          <a:lstStyle/>
          <a:p>
            <a:pPr marL="0" marR="0" lvl="0" indent="0" algn="l" defTabSz="1018824" rtl="0" eaLnBrk="1" fontAlgn="auto" latinLnBrk="0" hangingPunct="1">
              <a:lnSpc>
                <a:spcPct val="100000"/>
              </a:lnSpc>
              <a:spcBef>
                <a:spcPts val="0"/>
              </a:spcBef>
              <a:spcAft>
                <a:spcPts val="600"/>
              </a:spcAft>
              <a:buClrTx/>
              <a:buSzTx/>
              <a:buFontTx/>
              <a:buNone/>
              <a:tabLst/>
              <a:defRPr/>
            </a:pPr>
            <a:r>
              <a:rPr kumimoji="0" lang="en" sz="1200" b="0" i="0" u="none" strike="noStrike" kern="1200" cap="none" normalizeH="0" baseline="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rPr>
              <a:t>Thus, please note the following when preparing a site-specific version of ICF.</a:t>
            </a:r>
            <a:br>
              <a:rPr kumimoji="0" lang="en" altLang="ja-JP" sz="1200" b="0" i="0" u="none" strike="noStrike" kern="1200" cap="none" normalizeH="0" baseline="0" noProof="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rPr>
            </a:br>
            <a:r>
              <a:rPr kumimoji="0" lang="en" sz="1200" b="0" i="0" u="none" strike="noStrike" kern="1200" cap="none" normalizeH="0" baseline="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rPr>
              <a:t>　</a:t>
            </a:r>
            <a:r>
              <a:rPr kumimoji="0" lang="en" sz="1200" i="0" strike="noStrike" kern="1200" cap="none" normalizeH="0" baseline="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rPr>
              <a:t>- </a:t>
            </a:r>
            <a:r>
              <a:rPr kumimoji="0" lang="en" sz="1200" b="0" i="0" u="sng" strike="noStrike" kern="1200" cap="none" normalizeH="0" baseline="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rPr>
              <a:t>If you are not using the Common ICF Template</a:t>
            </a:r>
            <a:r>
              <a:rPr kumimoji="0" lang="en" sz="1200" b="0" i="0" u="none" strike="noStrike" kern="1200" cap="none" normalizeH="0" baseline="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rPr>
              <a:t>, first consider using the Common ICF Template.</a:t>
            </a:r>
            <a:br>
              <a:rPr kumimoji="0" lang="en" altLang="ja-JP" sz="1200" b="0" i="0" u="none" strike="noStrike" kern="1200" cap="none" normalizeH="0" baseline="0" noProof="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rPr>
            </a:br>
            <a:r>
              <a:rPr kumimoji="0" lang="en" sz="1200" b="0" i="0" u="none" strike="noStrike" kern="1200" cap="none" normalizeH="0" baseline="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rPr>
              <a:t>　- When using the Common ICF Template,</a:t>
            </a:r>
            <a:br>
              <a:rPr kumimoji="0" lang="en" altLang="ja-JP" sz="1200" b="0" i="0" u="none" strike="noStrike" kern="1200" cap="none" normalizeH="0" baseline="0" noProof="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rPr>
            </a:br>
            <a:r>
              <a:rPr kumimoji="0" lang="en" sz="1200" b="0" i="0" u="none" strike="noStrike" kern="1200" cap="none" normalizeH="0" baseline="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rPr>
              <a:t>　　(1) Do not change the overall structure, Section B text, and Section C text wherever possible.</a:t>
            </a:r>
            <a:br>
              <a:rPr kumimoji="0" lang="en" altLang="ja-JP" sz="1200" b="0" i="0" u="none" strike="noStrike" kern="1200" cap="none" normalizeH="0" baseline="0" noProof="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rPr>
            </a:br>
            <a:r>
              <a:rPr kumimoji="0" lang="en" sz="1200" b="0" i="0" u="none" strike="noStrike" kern="1200" cap="none" normalizeH="0" baseline="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rPr>
              <a:t>　　(2) To add site- or sponsor-specific text, consider adding it to Section D first.</a:t>
            </a:r>
            <a:br>
              <a:rPr kumimoji="0" lang="en" altLang="ja-JP" sz="1200" b="0" i="0" u="none" strike="noStrike" kern="1200" cap="none" normalizeH="0" baseline="0" noProof="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rPr>
            </a:br>
            <a:br>
              <a:rPr kumimoji="0" lang="en" altLang="ja-JP" sz="1200" b="0" i="0" u="none" strike="noStrike" kern="1200" cap="none" normalizeH="0" baseline="0" noProof="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rPr>
            </a:br>
            <a:endParaRPr kumimoji="0" lang="en" altLang="ja-JP" sz="1200" b="0" i="0" u="none" strike="noStrike" kern="1200" cap="none" normalizeH="0" baseline="0" noProof="0" dirty="0">
              <a:ln>
                <a:noFill/>
              </a:ln>
              <a:solidFill>
                <a:prstClr val="black"/>
              </a:solidFill>
              <a:effectLst/>
              <a:uLnTx/>
              <a:uFillTx/>
              <a:latin typeface="Arial" panose="020B0604020202020204" pitchFamily="34" charset="0"/>
              <a:ea typeface="MS mincho" panose="02020609040205080304" pitchFamily="17" charset="-128"/>
              <a:cs typeface="Arial" panose="020B0604020202020204" pitchFamily="34" charset="0"/>
            </a:endParaRPr>
          </a:p>
        </p:txBody>
      </p:sp>
      <p:cxnSp>
        <p:nvCxnSpPr>
          <p:cNvPr id="41" name="直線コネクタ 40">
            <a:extLst>
              <a:ext uri="{FF2B5EF4-FFF2-40B4-BE49-F238E27FC236}">
                <a16:creationId xmlns:a16="http://schemas.microsoft.com/office/drawing/2014/main" id="{D9A39932-5553-1922-2347-8DD1037CADFB}"/>
              </a:ext>
            </a:extLst>
          </p:cNvPr>
          <p:cNvCxnSpPr>
            <a:cxnSpLocks/>
          </p:cNvCxnSpPr>
          <p:nvPr/>
        </p:nvCxnSpPr>
        <p:spPr>
          <a:xfrm>
            <a:off x="3535388" y="3162591"/>
            <a:ext cx="3941454" cy="0"/>
          </a:xfrm>
          <a:prstGeom prst="line">
            <a:avLst/>
          </a:prstGeom>
          <a:noFill/>
          <a:ln w="9525" cap="flat" cmpd="sng" algn="ctr">
            <a:solidFill>
              <a:srgbClr val="A59D95">
                <a:shade val="95000"/>
                <a:satMod val="105000"/>
              </a:srgbClr>
            </a:solidFill>
            <a:prstDash val="solid"/>
          </a:ln>
          <a:effectLst/>
        </p:spPr>
      </p:cxnSp>
      <p:cxnSp>
        <p:nvCxnSpPr>
          <p:cNvPr id="42" name="直線コネクタ 41">
            <a:extLst>
              <a:ext uri="{FF2B5EF4-FFF2-40B4-BE49-F238E27FC236}">
                <a16:creationId xmlns:a16="http://schemas.microsoft.com/office/drawing/2014/main" id="{2D5DC269-23BB-5C97-4644-D1C9B7BA4B18}"/>
              </a:ext>
            </a:extLst>
          </p:cNvPr>
          <p:cNvCxnSpPr>
            <a:cxnSpLocks/>
          </p:cNvCxnSpPr>
          <p:nvPr/>
        </p:nvCxnSpPr>
        <p:spPr>
          <a:xfrm>
            <a:off x="3535388" y="2610126"/>
            <a:ext cx="3941454" cy="0"/>
          </a:xfrm>
          <a:prstGeom prst="line">
            <a:avLst/>
          </a:prstGeom>
          <a:noFill/>
          <a:ln w="9525" cap="flat" cmpd="sng" algn="ctr">
            <a:solidFill>
              <a:srgbClr val="A59D95">
                <a:shade val="95000"/>
                <a:satMod val="105000"/>
              </a:srgbClr>
            </a:solidFill>
            <a:prstDash val="solid"/>
          </a:ln>
          <a:effectLst/>
        </p:spPr>
      </p:cxnSp>
      <p:cxnSp>
        <p:nvCxnSpPr>
          <p:cNvPr id="43" name="直線コネクタ 42">
            <a:extLst>
              <a:ext uri="{FF2B5EF4-FFF2-40B4-BE49-F238E27FC236}">
                <a16:creationId xmlns:a16="http://schemas.microsoft.com/office/drawing/2014/main" id="{CEE401B5-6275-ADB9-8961-1D87FD567640}"/>
              </a:ext>
            </a:extLst>
          </p:cNvPr>
          <p:cNvCxnSpPr>
            <a:cxnSpLocks/>
          </p:cNvCxnSpPr>
          <p:nvPr/>
        </p:nvCxnSpPr>
        <p:spPr>
          <a:xfrm>
            <a:off x="3545146" y="5328724"/>
            <a:ext cx="3941454" cy="0"/>
          </a:xfrm>
          <a:prstGeom prst="line">
            <a:avLst/>
          </a:prstGeom>
          <a:noFill/>
          <a:ln w="9525" cap="flat" cmpd="sng" algn="ctr">
            <a:solidFill>
              <a:srgbClr val="A59D95">
                <a:shade val="95000"/>
                <a:satMod val="105000"/>
              </a:srgbClr>
            </a:solidFill>
            <a:prstDash val="solid"/>
          </a:ln>
          <a:effectLst/>
        </p:spPr>
      </p:cxnSp>
      <p:cxnSp>
        <p:nvCxnSpPr>
          <p:cNvPr id="44" name="直線コネクタ 43">
            <a:extLst>
              <a:ext uri="{FF2B5EF4-FFF2-40B4-BE49-F238E27FC236}">
                <a16:creationId xmlns:a16="http://schemas.microsoft.com/office/drawing/2014/main" id="{6B1703E9-6577-0A52-54EE-36F91EB10E0D}"/>
              </a:ext>
            </a:extLst>
          </p:cNvPr>
          <p:cNvCxnSpPr>
            <a:cxnSpLocks/>
          </p:cNvCxnSpPr>
          <p:nvPr/>
        </p:nvCxnSpPr>
        <p:spPr>
          <a:xfrm>
            <a:off x="3545146" y="6347697"/>
            <a:ext cx="3941454" cy="0"/>
          </a:xfrm>
          <a:prstGeom prst="line">
            <a:avLst/>
          </a:prstGeom>
          <a:noFill/>
          <a:ln w="9525" cap="flat" cmpd="sng" algn="ctr">
            <a:solidFill>
              <a:srgbClr val="A59D95">
                <a:shade val="95000"/>
                <a:satMod val="105000"/>
              </a:srgbClr>
            </a:solidFill>
            <a:prstDash val="solid"/>
          </a:ln>
          <a:effectLst/>
        </p:spPr>
      </p:cxnSp>
      <p:pic>
        <p:nvPicPr>
          <p:cNvPr id="45" name="図 44">
            <a:extLst>
              <a:ext uri="{FF2B5EF4-FFF2-40B4-BE49-F238E27FC236}">
                <a16:creationId xmlns:a16="http://schemas.microsoft.com/office/drawing/2014/main" id="{7FEC46B5-BBF2-87F0-EC89-CD79A2712CC7}"/>
              </a:ext>
            </a:extLst>
          </p:cNvPr>
          <p:cNvPicPr>
            <a:picLocks noChangeAspect="1"/>
          </p:cNvPicPr>
          <p:nvPr/>
        </p:nvPicPr>
        <p:blipFill rotWithShape="1">
          <a:blip r:embed="rId2"/>
          <a:srcRect l="4104" t="6229" r="2217" b="4086"/>
          <a:stretch/>
        </p:blipFill>
        <p:spPr>
          <a:xfrm>
            <a:off x="102554" y="2078961"/>
            <a:ext cx="3243845" cy="5215982"/>
          </a:xfrm>
          <a:prstGeom prst="rect">
            <a:avLst/>
          </a:prstGeom>
          <a:ln>
            <a:noFill/>
          </a:ln>
        </p:spPr>
      </p:pic>
      <p:pic>
        <p:nvPicPr>
          <p:cNvPr id="46" name="図 45">
            <a:extLst>
              <a:ext uri="{FF2B5EF4-FFF2-40B4-BE49-F238E27FC236}">
                <a16:creationId xmlns:a16="http://schemas.microsoft.com/office/drawing/2014/main" id="{0571041E-D727-9A3F-1D78-A78F79184B6B}"/>
              </a:ext>
            </a:extLst>
          </p:cNvPr>
          <p:cNvPicPr>
            <a:picLocks noChangeAspect="1"/>
          </p:cNvPicPr>
          <p:nvPr/>
        </p:nvPicPr>
        <p:blipFill rotWithShape="1">
          <a:blip r:embed="rId2"/>
          <a:srcRect l="48059" t="2166" r="2217" b="93610"/>
          <a:stretch/>
        </p:blipFill>
        <p:spPr>
          <a:xfrm>
            <a:off x="921441" y="1919605"/>
            <a:ext cx="1668615" cy="238089"/>
          </a:xfrm>
          <a:prstGeom prst="rect">
            <a:avLst/>
          </a:prstGeom>
          <a:ln>
            <a:noFill/>
          </a:ln>
        </p:spPr>
      </p:pic>
      <p:sp>
        <p:nvSpPr>
          <p:cNvPr id="3" name="正方形/長方形 2">
            <a:extLst>
              <a:ext uri="{FF2B5EF4-FFF2-40B4-BE49-F238E27FC236}">
                <a16:creationId xmlns:a16="http://schemas.microsoft.com/office/drawing/2014/main" id="{2981436B-5691-82E8-F0DB-D62137305E6D}"/>
              </a:ext>
            </a:extLst>
          </p:cNvPr>
          <p:cNvSpPr/>
          <p:nvPr/>
        </p:nvSpPr>
        <p:spPr>
          <a:xfrm>
            <a:off x="-1" y="9716670"/>
            <a:ext cx="7775575" cy="324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 altLang="en-US" sz="1800" b="0" i="0" u="none" strike="noStrike" kern="1200" cap="none" spc="0" normalizeH="0" baseline="0" noProof="0">
              <a:ln>
                <a:noFill/>
              </a:ln>
              <a:solidFill>
                <a:prstClr val="white"/>
              </a:solidFill>
              <a:effectLst/>
              <a:uLnTx/>
              <a:uFillTx/>
              <a:latin typeface="Century" panose="02040604050505020304" pitchFamily="18" charset="0"/>
              <a:ea typeface="游ゴシック" panose="020B0400000000000000" pitchFamily="50" charset="-128"/>
            </a:endParaRPr>
          </a:p>
        </p:txBody>
      </p:sp>
      <p:sp>
        <p:nvSpPr>
          <p:cNvPr id="7" name="正方形/長方形 6">
            <a:extLst>
              <a:ext uri="{FF2B5EF4-FFF2-40B4-BE49-F238E27FC236}">
                <a16:creationId xmlns:a16="http://schemas.microsoft.com/office/drawing/2014/main" id="{ADB13931-B1ED-BFCC-0A7B-1658A602B536}"/>
              </a:ext>
            </a:extLst>
          </p:cNvPr>
          <p:cNvSpPr/>
          <p:nvPr/>
        </p:nvSpPr>
        <p:spPr>
          <a:xfrm>
            <a:off x="0" y="0"/>
            <a:ext cx="7772400" cy="125694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 altLang="en-US" sz="1800" b="0" i="0" u="none" strike="noStrike" kern="1200" cap="none" spc="0" normalizeH="0" baseline="0" noProof="0">
              <a:ln>
                <a:noFill/>
              </a:ln>
              <a:solidFill>
                <a:prstClr val="white"/>
              </a:solidFill>
              <a:effectLst/>
              <a:uLnTx/>
              <a:uFillTx/>
              <a:latin typeface="Century" panose="02040604050505020304" pitchFamily="18" charset="0"/>
              <a:ea typeface="游ゴシック" panose="020B0400000000000000" pitchFamily="50" charset="-128"/>
            </a:endParaRPr>
          </a:p>
        </p:txBody>
      </p:sp>
      <p:pic>
        <p:nvPicPr>
          <p:cNvPr id="10" name="図 9" descr="挿絵, 記号 が含まれている画像&#10;&#10;自動的に生成された説明">
            <a:extLst>
              <a:ext uri="{FF2B5EF4-FFF2-40B4-BE49-F238E27FC236}">
                <a16:creationId xmlns:a16="http://schemas.microsoft.com/office/drawing/2014/main" id="{C00F6A14-0B16-CE37-527E-A07624C223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8093" y="292584"/>
            <a:ext cx="991682" cy="505960"/>
          </a:xfrm>
          <a:prstGeom prst="rect">
            <a:avLst/>
          </a:prstGeom>
        </p:spPr>
      </p:pic>
      <p:sp>
        <p:nvSpPr>
          <p:cNvPr id="2" name="テキスト ボックス 1">
            <a:extLst>
              <a:ext uri="{FF2B5EF4-FFF2-40B4-BE49-F238E27FC236}">
                <a16:creationId xmlns:a16="http://schemas.microsoft.com/office/drawing/2014/main" id="{5C7FD4BE-1042-E314-36B9-FFA2B53C3962}"/>
              </a:ext>
            </a:extLst>
          </p:cNvPr>
          <p:cNvSpPr txBox="1"/>
          <p:nvPr/>
        </p:nvSpPr>
        <p:spPr>
          <a:xfrm>
            <a:off x="1" y="9736336"/>
            <a:ext cx="7775574" cy="261610"/>
          </a:xfrm>
          <a:prstGeom prst="rect">
            <a:avLst/>
          </a:prstGeom>
          <a:noFill/>
        </p:spPr>
        <p:txBody>
          <a:bodyPr wrap="square" rtlCol="0">
            <a:noAutofit/>
          </a:bodyPr>
          <a:lstStyle/>
          <a:p>
            <a:pPr algn="l" rtl="0"/>
            <a:r>
              <a:rPr kumimoji="1" lang="en" sz="1100" b="0" i="0" u="none" baseline="0" dirty="0">
                <a:solidFill>
                  <a:schemeClr val="bg1"/>
                </a:solidFill>
                <a:latin typeface="Arial" panose="020B0604020202020204" pitchFamily="34" charset="0"/>
                <a:ea typeface="MS mincho" panose="02020609040205080304" pitchFamily="17" charset="-128"/>
                <a:cs typeface="Arial" panose="020B0604020202020204" pitchFamily="34" charset="0"/>
              </a:rPr>
              <a:t>　　　　　　　</a:t>
            </a:r>
            <a:r>
              <a:rPr kumimoji="1" lang="en" sz="1100" b="1" i="0" u="none" baseline="0" dirty="0">
                <a:solidFill>
                  <a:schemeClr val="bg1"/>
                </a:solidFill>
                <a:latin typeface="Arial" panose="020B0604020202020204" pitchFamily="34" charset="0"/>
                <a:ea typeface="MS mincho" panose="02020609040205080304" pitchFamily="17" charset="-128"/>
                <a:cs typeface="Arial" panose="020B0604020202020204" pitchFamily="34" charset="0"/>
              </a:rPr>
              <a:t>Information </a:t>
            </a:r>
            <a:r>
              <a:rPr kumimoji="1" lang="en" sz="1100" b="0" i="0" u="none" baseline="0" dirty="0">
                <a:solidFill>
                  <a:schemeClr val="bg1"/>
                </a:solidFill>
                <a:latin typeface="Arial" panose="020B0604020202020204" pitchFamily="34" charset="0"/>
                <a:ea typeface="MS mincho" panose="02020609040205080304" pitchFamily="17" charset="-128"/>
                <a:cs typeface="Arial" panose="020B0604020202020204" pitchFamily="34" charset="0"/>
                <a:hlinkClick r:id="rId4">
                  <a:extLst>
                    <a:ext uri="{A12FA001-AC4F-418D-AE19-62706E023703}">
                      <ahyp:hlinkClr xmlns:ahyp="http://schemas.microsoft.com/office/drawing/2018/hyperlinkcolor" val="tx"/>
                    </a:ext>
                  </a:extLst>
                </a:hlinkClick>
              </a:rPr>
              <a:t>https://rdhead-club.com</a:t>
            </a:r>
            <a:r>
              <a:rPr kumimoji="1" lang="en" sz="1100" b="0" i="0" u="none" baseline="0" dirty="0">
                <a:solidFill>
                  <a:schemeClr val="bg1"/>
                </a:solidFill>
                <a:latin typeface="Arial" panose="020B0604020202020204" pitchFamily="34" charset="0"/>
                <a:ea typeface="MS mincho" panose="02020609040205080304" pitchFamily="17" charset="-128"/>
                <a:cs typeface="Arial" panose="020B0604020202020204" pitchFamily="34" charset="0"/>
              </a:rPr>
              <a:t>   </a:t>
            </a:r>
            <a:r>
              <a:rPr kumimoji="1" lang="en" sz="1100" b="1" i="0" u="none" baseline="0" dirty="0">
                <a:solidFill>
                  <a:schemeClr val="bg1"/>
                </a:solidFill>
                <a:latin typeface="Arial" panose="020B0604020202020204" pitchFamily="34" charset="0"/>
                <a:ea typeface="MS mincho" panose="02020609040205080304" pitchFamily="17" charset="-128"/>
                <a:cs typeface="Arial" panose="020B0604020202020204" pitchFamily="34" charset="0"/>
              </a:rPr>
              <a:t>Inquiry form </a:t>
            </a:r>
            <a:r>
              <a:rPr kumimoji="1" lang="en" sz="1100" b="0" i="0" u="none" baseline="0" dirty="0">
                <a:solidFill>
                  <a:schemeClr val="bg1"/>
                </a:solidFill>
                <a:latin typeface="Arial" panose="020B0604020202020204" pitchFamily="34" charset="0"/>
                <a:ea typeface="MS mincho" panose="02020609040205080304" pitchFamily="17" charset="-128"/>
                <a:cs typeface="Arial" panose="020B0604020202020204" pitchFamily="34" charset="0"/>
                <a:hlinkClick r:id="rId5">
                  <a:extLst>
                    <a:ext uri="{A12FA001-AC4F-418D-AE19-62706E023703}">
                      <ahyp:hlinkClr xmlns:ahyp="http://schemas.microsoft.com/office/drawing/2018/hyperlinkcolor" val="tx"/>
                    </a:ext>
                  </a:extLst>
                </a:hlinkClick>
              </a:rPr>
              <a:t>https://rdhead-club.com/contact</a:t>
            </a:r>
            <a:r>
              <a:rPr kumimoji="1" lang="en" sz="1100" b="0" i="0" u="none" baseline="0" dirty="0">
                <a:solidFill>
                  <a:schemeClr val="bg1"/>
                </a:solidFill>
                <a:latin typeface="Arial" panose="020B0604020202020204" pitchFamily="34" charset="0"/>
                <a:ea typeface="MS mincho" panose="02020609040205080304" pitchFamily="17" charset="-128"/>
                <a:cs typeface="Arial" panose="020B0604020202020204" pitchFamily="34" charset="0"/>
              </a:rPr>
              <a:t> </a:t>
            </a:r>
            <a:endParaRPr kumimoji="1" lang="en" altLang="en-US" sz="1100" dirty="0">
              <a:solidFill>
                <a:schemeClr val="bg1"/>
              </a:solidFill>
              <a:latin typeface="Arial" panose="020B0604020202020204" pitchFamily="34" charset="0"/>
              <a:ea typeface="MS mincho" panose="02020609040205080304" pitchFamily="17" charset="-128"/>
              <a:cs typeface="Arial" panose="020B0604020202020204" pitchFamily="34" charset="0"/>
            </a:endParaRPr>
          </a:p>
        </p:txBody>
      </p:sp>
      <p:sp>
        <p:nvSpPr>
          <p:cNvPr id="5" name="テキスト ボックス 4">
            <a:extLst>
              <a:ext uri="{FF2B5EF4-FFF2-40B4-BE49-F238E27FC236}">
                <a16:creationId xmlns:a16="http://schemas.microsoft.com/office/drawing/2014/main" id="{0C114D0B-EEDB-AE00-A766-B52986048BF1}"/>
              </a:ext>
            </a:extLst>
          </p:cNvPr>
          <p:cNvSpPr txBox="1"/>
          <p:nvPr/>
        </p:nvSpPr>
        <p:spPr>
          <a:xfrm>
            <a:off x="7138653" y="9736336"/>
            <a:ext cx="1178593" cy="276999"/>
          </a:xfrm>
          <a:prstGeom prst="rect">
            <a:avLst/>
          </a:prstGeom>
          <a:noFill/>
        </p:spPr>
        <p:txBody>
          <a:bodyPr wrap="square" rtlCol="0">
            <a:noAutofit/>
          </a:bodyPr>
          <a:lstStyle/>
          <a:p>
            <a:pPr algn="l" rtl="0"/>
            <a:r>
              <a:rPr kumimoji="1" lang="en" sz="1200" b="0" i="0" u="none" baseline="0" dirty="0">
                <a:solidFill>
                  <a:schemeClr val="bg1"/>
                </a:solidFill>
                <a:latin typeface="Arial" panose="020B0604020202020204" pitchFamily="34" charset="0"/>
                <a:ea typeface="MS mincho" panose="02020609040205080304" pitchFamily="17" charset="-128"/>
                <a:cs typeface="Arial" panose="020B0604020202020204" pitchFamily="34" charset="0"/>
              </a:rPr>
              <a:t>(Back)</a:t>
            </a:r>
          </a:p>
        </p:txBody>
      </p:sp>
      <p:sp>
        <p:nvSpPr>
          <p:cNvPr id="4" name="Text Placeholder 1">
            <a:extLst>
              <a:ext uri="{FF2B5EF4-FFF2-40B4-BE49-F238E27FC236}">
                <a16:creationId xmlns:a16="http://schemas.microsoft.com/office/drawing/2014/main" id="{E2CFF891-2BBF-7971-0111-43AC0C88312C}"/>
              </a:ext>
            </a:extLst>
          </p:cNvPr>
          <p:cNvSpPr txBox="1">
            <a:spLocks/>
          </p:cNvSpPr>
          <p:nvPr/>
        </p:nvSpPr>
        <p:spPr>
          <a:xfrm>
            <a:off x="403225" y="918412"/>
            <a:ext cx="3194120" cy="338528"/>
          </a:xfrm>
          <a:prstGeom prst="rect">
            <a:avLst/>
          </a:prstGeom>
        </p:spPr>
        <p:txBody>
          <a:bodyPr>
            <a:noAutofit/>
          </a:bodyPr>
          <a:lstStyle>
            <a:lvl1pPr marL="0" indent="0" algn="l" defTabSz="1318460" rtl="0" eaLnBrk="1" latinLnBrk="0" hangingPunct="1">
              <a:spcBef>
                <a:spcPct val="20000"/>
              </a:spcBef>
              <a:buFont typeface="Arial" panose="020B0604020202020204" pitchFamily="34" charset="0"/>
              <a:buNone/>
              <a:defRPr kumimoji="1" sz="1600" kern="1200" cap="all" baseline="0">
                <a:solidFill>
                  <a:schemeClr val="bg1"/>
                </a:solidFill>
                <a:latin typeface="Arial" panose="020B0604020202020204" pitchFamily="34" charset="0"/>
                <a:ea typeface="+mn-ea"/>
                <a:cs typeface="Arial" panose="020B0604020202020204" pitchFamily="34" charset="0"/>
              </a:defRPr>
            </a:lvl1pPr>
            <a:lvl2pPr marL="1071250" indent="-412019" algn="l" defTabSz="1318460" rtl="0" eaLnBrk="1" latinLnBrk="0" hangingPunct="1">
              <a:spcBef>
                <a:spcPct val="20000"/>
              </a:spcBef>
              <a:buFont typeface="Arial" panose="020B0604020202020204" pitchFamily="34" charset="0"/>
              <a:buChar char="–"/>
              <a:defRPr kumimoji="1" sz="4012" kern="1200">
                <a:solidFill>
                  <a:schemeClr val="tx1"/>
                </a:solidFill>
                <a:latin typeface="+mn-lt"/>
                <a:ea typeface="+mn-ea"/>
                <a:cs typeface="+mn-cs"/>
              </a:defRPr>
            </a:lvl2pPr>
            <a:lvl3pPr marL="1648076" indent="-329615" algn="l" defTabSz="1318460" rtl="0" eaLnBrk="1" latinLnBrk="0" hangingPunct="1">
              <a:spcBef>
                <a:spcPct val="20000"/>
              </a:spcBef>
              <a:buFont typeface="Arial" panose="020B0604020202020204" pitchFamily="34" charset="0"/>
              <a:buChar char="•"/>
              <a:defRPr kumimoji="1" sz="3494" kern="1200">
                <a:solidFill>
                  <a:schemeClr val="tx1"/>
                </a:solidFill>
                <a:latin typeface="+mn-lt"/>
                <a:ea typeface="+mn-ea"/>
                <a:cs typeface="+mn-cs"/>
              </a:defRPr>
            </a:lvl3pPr>
            <a:lvl4pPr marL="2307307"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4pPr>
            <a:lvl5pPr marL="2966537"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5pPr>
            <a:lvl6pPr marL="3625767"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6pPr>
            <a:lvl7pPr marL="428499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7pPr>
            <a:lvl8pPr marL="494422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8pPr>
            <a:lvl9pPr marL="560345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9pPr>
          </a:lstStyle>
          <a:p>
            <a:pPr marL="0" marR="0" lvl="0" indent="0" algn="l" defTabSz="131846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en" sz="1600" b="0" i="0" u="none" strike="noStrike" kern="1200" cap="all" normalizeH="0" baseline="0" dirty="0">
                <a:ln>
                  <a:noFill/>
                </a:ln>
                <a:effectLst/>
                <a:uLnTx/>
                <a:uFillTx/>
                <a:ea typeface="MS mincho" panose="02020609040205080304" pitchFamily="17" charset="-128"/>
              </a:rPr>
              <a:t>M</a:t>
            </a:r>
            <a:r>
              <a:rPr kumimoji="1" lang="en" altLang="ja-JP" sz="1600" i="0" u="none" strike="noStrike" kern="1200" cap="none" normalizeH="0" baseline="0" dirty="0">
                <a:ln>
                  <a:noFill/>
                </a:ln>
                <a:effectLst/>
                <a:uLnTx/>
                <a:uFillTx/>
                <a:ea typeface="MS mincho" panose="02020609040205080304" pitchFamily="17" charset="-128"/>
              </a:rPr>
              <a:t>arch</a:t>
            </a:r>
            <a:r>
              <a:rPr kumimoji="1" lang="en" sz="1600" b="0" i="0" u="none" strike="noStrike" kern="1200" cap="all" normalizeH="0" baseline="0" dirty="0">
                <a:ln>
                  <a:noFill/>
                </a:ln>
                <a:effectLst/>
                <a:uLnTx/>
                <a:uFillTx/>
                <a:ea typeface="MS mincho" panose="02020609040205080304" pitchFamily="17" charset="-128"/>
              </a:rPr>
              <a:t> 3, 2023</a:t>
            </a:r>
            <a:r>
              <a:rPr lang="ja-JP" altLang="en-US" sz="1000" dirty="0">
                <a:ea typeface="MS mincho" panose="02020609040205080304" pitchFamily="17" charset="-128"/>
              </a:rPr>
              <a:t> </a:t>
            </a:r>
            <a:r>
              <a:rPr lang="en-US" altLang="ja-JP" sz="1000" dirty="0">
                <a:ea typeface="MS mincho" panose="02020609040205080304" pitchFamily="17" charset="-128"/>
              </a:rPr>
              <a:t>(</a:t>
            </a:r>
            <a:r>
              <a:rPr lang="en-US" altLang="ja-JP" sz="1000" dirty="0" err="1"/>
              <a:t>2D</a:t>
            </a:r>
            <a:r>
              <a:rPr lang="en-US" altLang="ja-JP" sz="1000" dirty="0"/>
              <a:t> barcodes Updated)</a:t>
            </a:r>
            <a:endParaRPr kumimoji="1" lang="en" sz="1600" b="0" i="0" u="none" strike="noStrike" kern="1200" cap="all" normalizeH="0" baseline="0" noProof="0" dirty="0">
              <a:ln>
                <a:noFill/>
              </a:ln>
              <a:effectLst/>
              <a:uLnTx/>
              <a:uFillTx/>
              <a:ea typeface="MS mincho" panose="02020609040205080304" pitchFamily="17" charset="-128"/>
            </a:endParaRPr>
          </a:p>
        </p:txBody>
      </p:sp>
      <p:sp>
        <p:nvSpPr>
          <p:cNvPr id="6" name="Text Placeholder 2">
            <a:extLst>
              <a:ext uri="{FF2B5EF4-FFF2-40B4-BE49-F238E27FC236}">
                <a16:creationId xmlns:a16="http://schemas.microsoft.com/office/drawing/2014/main" id="{4EE2A682-6126-53EC-4F53-CBCDFB18EDA8}"/>
              </a:ext>
            </a:extLst>
          </p:cNvPr>
          <p:cNvSpPr txBox="1">
            <a:spLocks/>
          </p:cNvSpPr>
          <p:nvPr/>
        </p:nvSpPr>
        <p:spPr>
          <a:xfrm>
            <a:off x="343168" y="359592"/>
            <a:ext cx="5772943" cy="514111"/>
          </a:xfrm>
          <a:prstGeom prst="rect">
            <a:avLst/>
          </a:prstGeom>
        </p:spPr>
        <p:txBody>
          <a:bodyPr>
            <a:noAutofit/>
          </a:bodyPr>
          <a:lstStyle>
            <a:lvl1pPr marL="494423" indent="-494423" algn="l" defTabSz="1318460" rtl="0" eaLnBrk="1" latinLnBrk="0" hangingPunct="1">
              <a:lnSpc>
                <a:spcPts val="2460"/>
              </a:lnSpc>
              <a:spcBef>
                <a:spcPct val="20000"/>
              </a:spcBef>
              <a:buFontTx/>
              <a:buNone/>
              <a:defRPr kumimoji="1" sz="2500" kern="1200">
                <a:solidFill>
                  <a:schemeClr val="bg1"/>
                </a:solidFill>
                <a:latin typeface="Arial" panose="020B0604020202020204" pitchFamily="34" charset="0"/>
                <a:ea typeface="+mn-ea"/>
                <a:cs typeface="Arial" panose="020B0604020202020204" pitchFamily="34" charset="0"/>
              </a:defRPr>
            </a:lvl1pPr>
            <a:lvl2pPr marL="1071250" indent="-412019" algn="l" defTabSz="1318460" rtl="0" eaLnBrk="1" latinLnBrk="0" hangingPunct="1">
              <a:spcBef>
                <a:spcPct val="20000"/>
              </a:spcBef>
              <a:buFontTx/>
              <a:buNone/>
              <a:defRPr kumimoji="1" sz="2300" kern="1200">
                <a:solidFill>
                  <a:schemeClr val="bg1"/>
                </a:solidFill>
                <a:latin typeface="Arial" panose="020B0604020202020204" pitchFamily="34" charset="0"/>
                <a:ea typeface="+mn-ea"/>
                <a:cs typeface="Arial" panose="020B0604020202020204" pitchFamily="34" charset="0"/>
              </a:defRPr>
            </a:lvl2pPr>
            <a:lvl3pPr marL="1648076" indent="-329615" algn="l" defTabSz="1318460" rtl="0" eaLnBrk="1" latinLnBrk="0" hangingPunct="1">
              <a:spcBef>
                <a:spcPct val="20000"/>
              </a:spcBef>
              <a:buFontTx/>
              <a:buNone/>
              <a:defRPr kumimoji="1" sz="2300" kern="1200">
                <a:solidFill>
                  <a:schemeClr val="bg1"/>
                </a:solidFill>
                <a:latin typeface="Arial" panose="020B0604020202020204" pitchFamily="34" charset="0"/>
                <a:ea typeface="+mn-ea"/>
                <a:cs typeface="Arial" panose="020B0604020202020204" pitchFamily="34" charset="0"/>
              </a:defRPr>
            </a:lvl3pPr>
            <a:lvl4pPr marL="2307307" indent="-329615" algn="l" defTabSz="1318460" rtl="0" eaLnBrk="1" latinLnBrk="0" hangingPunct="1">
              <a:spcBef>
                <a:spcPct val="20000"/>
              </a:spcBef>
              <a:buFontTx/>
              <a:buNone/>
              <a:defRPr kumimoji="1" sz="2300" kern="1200">
                <a:solidFill>
                  <a:schemeClr val="bg1"/>
                </a:solidFill>
                <a:latin typeface="Arial" panose="020B0604020202020204" pitchFamily="34" charset="0"/>
                <a:ea typeface="+mn-ea"/>
                <a:cs typeface="Arial" panose="020B0604020202020204" pitchFamily="34" charset="0"/>
              </a:defRPr>
            </a:lvl4pPr>
            <a:lvl5pPr marL="2966537" indent="-329615" algn="l" defTabSz="1318460" rtl="0" eaLnBrk="1" latinLnBrk="0" hangingPunct="1">
              <a:spcBef>
                <a:spcPct val="20000"/>
              </a:spcBef>
              <a:buFontTx/>
              <a:buNone/>
              <a:defRPr kumimoji="1" sz="2300" kern="1200">
                <a:solidFill>
                  <a:schemeClr val="bg1"/>
                </a:solidFill>
                <a:latin typeface="Arial" panose="020B0604020202020204" pitchFamily="34" charset="0"/>
                <a:ea typeface="+mn-ea"/>
                <a:cs typeface="Arial" panose="020B0604020202020204" pitchFamily="34" charset="0"/>
              </a:defRPr>
            </a:lvl5pPr>
            <a:lvl6pPr marL="3625767"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6pPr>
            <a:lvl7pPr marL="428499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7pPr>
            <a:lvl8pPr marL="494422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8pPr>
            <a:lvl9pPr marL="560345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9pPr>
          </a:lstStyle>
          <a:p>
            <a:pPr marL="0" marR="0" lvl="0" indent="0" algn="l" defTabSz="1318460" rtl="0" eaLnBrk="1" fontAlgn="auto" latinLnBrk="0" hangingPunct="1">
              <a:lnSpc>
                <a:spcPts val="2460"/>
              </a:lnSpc>
              <a:spcBef>
                <a:spcPct val="20000"/>
              </a:spcBef>
              <a:spcAft>
                <a:spcPts val="0"/>
              </a:spcAft>
              <a:buClrTx/>
              <a:buSzTx/>
              <a:buFontTx/>
              <a:buNone/>
              <a:tabLst/>
              <a:defRPr/>
            </a:pPr>
            <a:r>
              <a:rPr kumimoji="1" lang="en" sz="2800" b="1" i="0" u="none" strike="noStrike" kern="1200" cap="none" normalizeH="0" baseline="0" dirty="0">
                <a:ln>
                  <a:noFill/>
                </a:ln>
                <a:effectLst/>
                <a:uLnTx/>
                <a:uFillTx/>
                <a:ea typeface="MS mincho" panose="02020609040205080304" pitchFamily="17" charset="-128"/>
              </a:rPr>
              <a:t>Japan Common ICF Template</a:t>
            </a:r>
            <a:endParaRPr kumimoji="1" lang="en" sz="2800" b="1" i="0" u="none" strike="noStrike" kern="1200" cap="none" normalizeH="0" baseline="0" noProof="0" dirty="0">
              <a:ln>
                <a:noFill/>
              </a:ln>
              <a:effectLst/>
              <a:uLnTx/>
              <a:uFillTx/>
              <a:ea typeface="MS mincho" panose="02020609040205080304" pitchFamily="17" charset="-128"/>
            </a:endParaRPr>
          </a:p>
        </p:txBody>
      </p:sp>
    </p:spTree>
    <p:extLst>
      <p:ext uri="{BB962C8B-B14F-4D97-AF65-F5344CB8AC3E}">
        <p14:creationId xmlns:p14="http://schemas.microsoft.com/office/powerpoint/2010/main" val="300131996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32EBD823ADE444D8306D0F7CCB1CB80" ma:contentTypeVersion="15" ma:contentTypeDescription="Create a new document." ma:contentTypeScope="" ma:versionID="416761111a72473edb297f844f59597f">
  <xsd:schema xmlns:xsd="http://www.w3.org/2001/XMLSchema" xmlns:xs="http://www.w3.org/2001/XMLSchema" xmlns:p="http://schemas.microsoft.com/office/2006/metadata/properties" xmlns:ns2="4cc7f79c-10bb-4c12-bee0-21a45bbeb7ac" xmlns:ns3="918b55fe-3b63-4aa4-9a16-37bd642dcfd6" targetNamespace="http://schemas.microsoft.com/office/2006/metadata/properties" ma:root="true" ma:fieldsID="271aa3ed938d596c55d9889f05547ab0" ns2:_="" ns3:_="">
    <xsd:import namespace="4cc7f79c-10bb-4c12-bee0-21a45bbeb7ac"/>
    <xsd:import namespace="918b55fe-3b63-4aa4-9a16-37bd642dcfd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_x5206__x985e_"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c7f79c-10bb-4c12-bee0-21a45bbeb7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8f9dd247-5f48-452a-8dc4-ff9a39258ebe"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_x5206__x985e_" ma:index="21" nillable="true" ma:displayName="分類" ma:format="Dropdown" ma:internalName="_x5206__x985e_">
      <xsd:simpleType>
        <xsd:union memberTypes="dms:Text">
          <xsd:simpleType>
            <xsd:restriction base="dms:Choice">
              <xsd:enumeration value="外部発表"/>
              <xsd:enumeration value="template作成"/>
              <xsd:enumeration value="Survey"/>
              <xsd:enumeration value="Mtg"/>
              <xsd:enumeration value="Admin"/>
              <xsd:enumeration value="web掲載"/>
            </xsd:restriction>
          </xsd:simpleType>
        </xsd:unio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18b55fe-3b63-4aa4-9a16-37bd642dcfd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2fd34269-dc2b-4cda-a4d9-f31992eae543}" ma:internalName="TaxCatchAll" ma:showField="CatchAllData" ma:web="918b55fe-3b63-4aa4-9a16-37bd642dcfd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x5206__x985e_ xmlns="4cc7f79c-10bb-4c12-bee0-21a45bbeb7ac" xsi:nil="true"/>
    <TaxCatchAll xmlns="918b55fe-3b63-4aa4-9a16-37bd642dcfd6" xsi:nil="true"/>
    <lcf76f155ced4ddcb4097134ff3c332f xmlns="4cc7f79c-10bb-4c12-bee0-21a45bbeb7a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A1040DE-D7EF-4CA6-A24A-1DDDE147CBFB}">
  <ds:schemaRefs>
    <ds:schemaRef ds:uri="http://schemas.microsoft.com/sharepoint/v3/contenttype/forms"/>
  </ds:schemaRefs>
</ds:datastoreItem>
</file>

<file path=customXml/itemProps2.xml><?xml version="1.0" encoding="utf-8"?>
<ds:datastoreItem xmlns:ds="http://schemas.openxmlformats.org/officeDocument/2006/customXml" ds:itemID="{99E1C15A-9979-4049-96C9-CE3E8DB52C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c7f79c-10bb-4c12-bee0-21a45bbeb7ac"/>
    <ds:schemaRef ds:uri="918b55fe-3b63-4aa4-9a16-37bd642dcf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AF0ADA7-7609-4891-BF5B-70FF6067D1BA}">
  <ds:schemaRefs>
    <ds:schemaRef ds:uri="http://www.w3.org/XML/1998/namespace"/>
    <ds:schemaRef ds:uri="http://schemas.openxmlformats.org/package/2006/metadata/core-properties"/>
    <ds:schemaRef ds:uri="http://schemas.microsoft.com/office/infopath/2007/PartnerControls"/>
    <ds:schemaRef ds:uri="http://schemas.microsoft.com/office/2006/metadata/properties"/>
    <ds:schemaRef ds:uri="http://purl.org/dc/elements/1.1/"/>
    <ds:schemaRef ds:uri="http://schemas.microsoft.com/office/2006/documentManagement/types"/>
    <ds:schemaRef ds:uri="http://purl.org/dc/terms/"/>
    <ds:schemaRef ds:uri="918b55fe-3b63-4aa4-9a16-37bd642dcfd6"/>
    <ds:schemaRef ds:uri="4cc7f79c-10bb-4c12-bee0-21a45bbeb7ac"/>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187</TotalTime>
  <Words>856</Words>
  <Application>Microsoft Office PowerPoint</Application>
  <PresentationFormat>ユーザー設定</PresentationFormat>
  <Paragraphs>62</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游ゴシック</vt:lpstr>
      <vt:lpstr>Arial</vt:lpstr>
      <vt:lpstr>Calibri</vt:lpstr>
      <vt:lpstr>Calibri Light</vt:lpstr>
      <vt:lpstr>Century</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Inaizumi, Keiichi</dc:creator>
  <cp:lastModifiedBy>Uesugi, Koji</cp:lastModifiedBy>
  <cp:revision>16</cp:revision>
  <dcterms:created xsi:type="dcterms:W3CDTF">2023-02-17T10:24:31Z</dcterms:created>
  <dcterms:modified xsi:type="dcterms:W3CDTF">2023-09-05T06:54:03Z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8f72598-90ab-4748-9618-88402b5e95d2_Enabled">
    <vt:lpwstr>true</vt:lpwstr>
  </property>
  <property fmtid="{D5CDD505-2E9C-101B-9397-08002B2CF9AE}" pid="3" name="MSIP_Label_68f72598-90ab-4748-9618-88402b5e95d2_SetDate">
    <vt:lpwstr>2023-02-17T10:43:05Z</vt:lpwstr>
  </property>
  <property fmtid="{D5CDD505-2E9C-101B-9397-08002B2CF9AE}" pid="4" name="MSIP_Label_68f72598-90ab-4748-9618-88402b5e95d2_Method">
    <vt:lpwstr>Privileged</vt:lpwstr>
  </property>
  <property fmtid="{D5CDD505-2E9C-101B-9397-08002B2CF9AE}" pid="5" name="MSIP_Label_68f72598-90ab-4748-9618-88402b5e95d2_Name">
    <vt:lpwstr>68f72598-90ab-4748-9618-88402b5e95d2</vt:lpwstr>
  </property>
  <property fmtid="{D5CDD505-2E9C-101B-9397-08002B2CF9AE}" pid="6" name="MSIP_Label_68f72598-90ab-4748-9618-88402b5e95d2_SiteId">
    <vt:lpwstr>7a916015-20ae-4ad1-9170-eefd915e9272</vt:lpwstr>
  </property>
  <property fmtid="{D5CDD505-2E9C-101B-9397-08002B2CF9AE}" pid="7" name="MSIP_Label_68f72598-90ab-4748-9618-88402b5e95d2_ActionId">
    <vt:lpwstr>1ad89d2d-9aff-418b-ae81-893486a56776</vt:lpwstr>
  </property>
  <property fmtid="{D5CDD505-2E9C-101B-9397-08002B2CF9AE}" pid="8" name="MSIP_Label_68f72598-90ab-4748-9618-88402b5e95d2_ContentBits">
    <vt:lpwstr>0</vt:lpwstr>
  </property>
  <property fmtid="{D5CDD505-2E9C-101B-9397-08002B2CF9AE}" pid="9" name="ContentTypeId">
    <vt:lpwstr>0x010100A32EBD823ADE444D8306D0F7CCB1CB80</vt:lpwstr>
  </property>
  <property fmtid="{D5CDD505-2E9C-101B-9397-08002B2CF9AE}" pid="10" name="MediaServiceImageTags">
    <vt:lpwstr/>
  </property>
  <property fmtid="{D5CDD505-2E9C-101B-9397-08002B2CF9AE}" pid="11" name="MSIP_Label_33a43f55-8c69-4551-bdfe-7648f90f7ee9_Enabled">
    <vt:lpwstr>true</vt:lpwstr>
  </property>
  <property fmtid="{D5CDD505-2E9C-101B-9397-08002B2CF9AE}" pid="12" name="MSIP_Label_33a43f55-8c69-4551-bdfe-7648f90f7ee9_SetDate">
    <vt:lpwstr>2023-07-06T04:49:38Z</vt:lpwstr>
  </property>
  <property fmtid="{D5CDD505-2E9C-101B-9397-08002B2CF9AE}" pid="13" name="MSIP_Label_33a43f55-8c69-4551-bdfe-7648f90f7ee9_Method">
    <vt:lpwstr>Privileged</vt:lpwstr>
  </property>
  <property fmtid="{D5CDD505-2E9C-101B-9397-08002B2CF9AE}" pid="14" name="MSIP_Label_33a43f55-8c69-4551-bdfe-7648f90f7ee9_Name">
    <vt:lpwstr>33a43f55-8c69-4551-bdfe-7648f90f7ee9</vt:lpwstr>
  </property>
  <property fmtid="{D5CDD505-2E9C-101B-9397-08002B2CF9AE}" pid="15" name="MSIP_Label_33a43f55-8c69-4551-bdfe-7648f90f7ee9_SiteId">
    <vt:lpwstr>18a59a81-eea8-4c30-948a-d8824cdc2580</vt:lpwstr>
  </property>
  <property fmtid="{D5CDD505-2E9C-101B-9397-08002B2CF9AE}" pid="16" name="MSIP_Label_33a43f55-8c69-4551-bdfe-7648f90f7ee9_ActionId">
    <vt:lpwstr>93194fba-9d06-4aeb-91a2-3a6c0e785ea7</vt:lpwstr>
  </property>
  <property fmtid="{D5CDD505-2E9C-101B-9397-08002B2CF9AE}" pid="17" name="MSIP_Label_33a43f55-8c69-4551-bdfe-7648f90f7ee9_ContentBits">
    <vt:lpwstr>0</vt:lpwstr>
  </property>
</Properties>
</file>